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века: всеобщий обзор и ключевые темы
</a:t>
            </a:r>
            <a:endParaRPr lang="en-US" sz="3657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от падения Рима до великих открытий, изменивший мир.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начало Средних веков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охватывает Европу, часть Азии и Северной Африки, начавшись после падения Запада. Эпоха отмечена варварскими нашествиями, расцветом религии и формированием новых государств.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Периодизация Средневековья: этапы и особенности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Средневековье (V–X вв.) характеризуется закатом Рима, появлением варварских королевств и упадком городов, что привело к затяжному периоду нестабильности.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Средневековье (XI–XIII вв.) сопровождалось экономическим ростом, усилением государств, развитием культуры и появлением университетов, а также активизацией торговли и ремёсел.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Средневековье (XIV–XV вв.) было отмечено социальными кризисами, эпидемиями, войнами и политическими изменениями, подготовившими путь к эпохе Возрождения.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75" y="1566534"/>
            <a:ext cx="1878000" cy="1547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0950" y="1566769"/>
            <a:ext cx="1878000" cy="15387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58425" y="1566316"/>
            <a:ext cx="1878000" cy="15552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5900" y="1566854"/>
            <a:ext cx="1878000" cy="152954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Варварские королевства и римское наследие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03475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Франкское королевство и роль Хлодвига
</a:t>
            </a:r>
            <a:pPr algn="ctr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 создали мощное королевство на территориях Западной Европы. Хлодвиг стал первым христианским королём, объединив племена и заложив основу будущей Франции.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2547996" y="3369825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Вестготы в Испании и их интеграция
</a:t>
            </a:r>
            <a:pPr algn="ctr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Вестготы захватили Иберийский полуостров, сохраняя римские административные традиции и сочетая их с собственными обычаями, что обеспечило стабильность региона.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4575471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право и городская культура
</a:t>
            </a:r>
            <a:pPr algn="ctr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варварские нашествия, римское право и латинский язык продолжали использоваться в судах и управлении, способствуя сохранению культурных достижений.
</a:t>
            </a:r>
            <a:endParaRPr lang="en-US" sz="1010" dirty="0"/>
          </a:p>
        </p:txBody>
      </p:sp>
      <p:sp>
        <p:nvSpPr>
          <p:cNvPr id="14" name="Text 5"/>
          <p:cNvSpPr txBox="1"/>
          <p:nvPr/>
        </p:nvSpPr>
        <p:spPr>
          <a:xfrm>
            <a:off x="6609750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Англосаксонские королевства и наследие Рима
</a:t>
            </a:r>
            <a:pPr algn="ctr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Британии возникли Англосаксонские государства, которые сохранили элементы римской системы и заложили основы будущей английской монархии.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Феодализм и структура средневекового общества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и земельное владение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строилось на системе вассалитета: король распределял земли крупным сеньорам, которые должны были обеспечивать военную службу и управление территорией.
</a:t>
            </a:r>
            <a:endParaRPr lang="en-US" sz="1242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и взаимоотношения в обществе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находились в зависимости от сеньоров и несли обязательства по обработке земли, а вассалы обязаны были защищать своих сюзеренов в обмен на покровительство.
</a:t>
            </a:r>
            <a:endParaRPr lang="en-US" sz="11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церковь: власть и влияние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Римский контролировал не только религиозную, но и значительную светскую власть, владея землями и влияя на политические решения монархов.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была главным арбитром в вопросах брака, наследства и права, определяя моральные стандарты общества и формируя законодательство.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крестовых походов и выдача индульгенций демонстрировали ещё большее укрепление церковной власти и её участия в военных делах.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учреждения играли ключевую роль в образовании и культуре, контролируя учебные заведения и распространение знаний.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Рыцарство и его значение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Рыцарство возникло как особое военное сословие с чётким кодексом чести, включающим верность, защиту слабых и участие в турнирах и крестовых походах.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Рыцарские ордена, такие как тамплиеры и госпитальеры, выполняли важную политическую и военную роль, влияя на религиозные и светские процессы в Европе.
</a:t>
            </a:r>
            <a:endParaRPr lang="en-US" sz="117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система и аграрные изменения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Господство феодальных поместий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средневековой Европы базировалась на замкнутых сельских хозяйствах с натуральным производством и минимальной денежной активностью, обеспечивающих стабильность общества.
</a:t>
            </a:r>
            <a:endParaRPr lang="en-US" sz="970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Аграрные инновации XI–XIII веков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трёхполья, тяжёлого плуга и конской упряжи значительно увеличило урожайность, что способствовало росту населения и развитию ремесел.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ярмарок и торговли
</a:t>
            </a:r>
            <a:pPr algn="ctr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товарного производства вызвало появление ярмарок и развитие городских рынков, стимулирующих внутреннюю и внешнюю торговлю и экономическую интеграцию.
</a:t>
            </a:r>
            <a:endParaRPr lang="en-US" sz="973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Гильдии ремесленников и торговцев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создавали цехи для контроля качества изделий, обучения мастеров и регулирования цен с целью защиты интересов и повышения профессионализма.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Гильдии покупателей и продавцов обеспечивали стандарты производства и справедливую конкуренцию, способствуя стабильности рынка и развитию ремёсел.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взаимопомощи и социальной поддержки членов гильдий укрепляла социальные связи и обеспечивала защиту от внешних угроз и кризисов.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служили центрами переписывания и сохранения древних текстов, что стало ключевым в сохранении культурного наследия эпохи.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Монахи вели активную деятельность по переводу античных и восточных трудов, расширяя знания в области философии, медицины и естественных наук.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и монахи в развитии культуры и науки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миссия монастырей способствовала развитию грамотности и подготовке кадров для церковных и светских институтов.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внедряли сельскохозяйственные инновации и лекарственные практики, влияя на экономическое и медицинское развитие региона.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Чума и эпидемии: воздействие на средневековое общество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Эпидемия чумы 1347–1351 годов, известная как «Чёрная смерть», уничтожила треть европейского населения, приблизительно 25 миллионов человек. Это привело к резкому сокращению городских и сельских общин, вызвав серьёзный демографический кризис.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чумы вызвали рост социальной мобильности, поскольку нехватка рабочей силы усилила позиции крестьян и ремесленников. Одновременно ухудшилось доверие к церковным властям, что породило новые религиозные и социальные 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университетов и развитие высшего образования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 Болоньи: начало классического образования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Основанный в 1088 году, Болонский университет стал первым центром изучения права. Здесь формировался корпоративный стиль обучения, где студенты и преподаватели имели значительную автономию в учебном процессе.
</a:t>
            </a:r>
            <a:endParaRPr lang="en-US" sz="91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Парижский университет и схоластика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XII века Парижский университет стал центром теологической и философской мысли. Учёные развивали схоластику, сочетая веру и разум, что оказало глубокое влияние на средневековую науку и образование.
</a:t>
            </a:r>
            <a:endParaRPr lang="en-US" sz="91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Оксфорд: расширение академических дисциплин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Основанный около 1167 года, Оксфорд предлагал обучение на факультетах искусства, медицины и права. Университет способствовал обмену знаниями между Англией и континентальной Европой, укрепляя образовательные традиции.
</a:t>
            </a:r>
            <a:endParaRPr lang="en-US" sz="9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философии и науки в Средние века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Схоластика стала доминирующей философской системой, гармонизируя христианское учение с античной логикой. Это создало основу для рационального анализа духовных и мирских вопросов.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мыслители, как Фома Аквинский и Альберт Великий, развивали теологию и диалектику, формируя прочные методологические основы для последующего научного познания.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арабской и еврейской научной традиции расширяло горизонты знаний, способствуя переводу и изучению трудов Ибн Сины и Маймонида, а также развитию первых средневековых научных школ.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4902" y="1237825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литература Средних веков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270513" y="183948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визуальное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Готические и романские соборы, такие как Нотр-Дам и Кёльнский, являются символами средневекового искусства. Живопись и скульптура главным образом имели религиозный характер, поддерживая церковные идеи и обряды.
</a:t>
            </a:r>
            <a:endParaRPr lang="en-US" sz="1153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270513" y="316983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жанры и темы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литература сосредотачивалась на рыцарских романах и религиозной поэзии. Произведения как «Божественная комедия» Данте и эпические песни отражали культурные и этические ценности эпохи.
</a:t>
            </a:r>
            <a:endParaRPr lang="en-US" sz="117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развитие ремесел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стали центрами торговли и ремесел, возникшими вокруг замков или рынков. В XIII–XV веках появились новые профессии, поддерживаемые гильдиями, регулирующими качество и условия работы.
</a:t>
            </a:r>
            <a:endParaRPr lang="en-US" sz="1065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Гильдии ремесленников и торговцев укрепляли городскую экономику и культуру. Рост городского самоуправления отражался в формировании коммун и магистратов, обеспечивавших порядок и правовую защиту граждан.
</a:t>
            </a:r>
            <a:endParaRPr lang="en-US" sz="9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727" y="2438050"/>
            <a:ext cx="1943095" cy="22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767" y="2438050"/>
            <a:ext cx="1889616" cy="2281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7250" y="2438050"/>
            <a:ext cx="1877049" cy="236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51125" y="2438050"/>
            <a:ext cx="1877049" cy="2361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1399467"/>
            <a:ext cx="1830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импульс к крестовым походам
</a:t>
            </a:r>
            <a:pPr algn="ctr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причиной походов было стремление освободить Святую землю от мусульман. Религиозный подъем и призывы папства объединили многочисленных рыцарей и простолюдинов для священной миссии.
</a:t>
            </a:r>
            <a:endParaRPr lang="en-US" sz="764" dirty="0"/>
          </a:p>
        </p:txBody>
      </p:sp>
      <p:sp>
        <p:nvSpPr>
          <p:cNvPr id="10" name="Text 1"/>
          <p:cNvSpPr txBox="1"/>
          <p:nvPr/>
        </p:nvSpPr>
        <p:spPr>
          <a:xfrm>
            <a:off x="2623796" y="1410057"/>
            <a:ext cx="1830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политические мотивы
</a:t>
            </a:r>
            <a:pPr algn="ctr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религии, крестовые походы преследовали экономические цели — контроль над торговыми путями и рынками. Политическая борьба стимулировала стремление феодалов увеличить влияние и богатство.
</a:t>
            </a:r>
            <a:endParaRPr lang="en-US" sz="764" dirty="0"/>
          </a:p>
        </p:txBody>
      </p:sp>
      <p:sp>
        <p:nvSpPr>
          <p:cNvPr id="11" name="Text 2"/>
          <p:cNvSpPr txBox="1"/>
          <p:nvPr/>
        </p:nvSpPr>
        <p:spPr>
          <a:xfrm>
            <a:off x="4651271" y="1399467"/>
            <a:ext cx="1830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торговлю и культуру
</a:t>
            </a:r>
            <a:pPr algn="ctr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способствовали укреплению связей между Востоком и Западом, расширению торговли пряностями и тканями, а также культурному обмену, что обогатило обе цивилизации.
</a:t>
            </a:r>
            <a:endParaRPr lang="en-US" sz="875" dirty="0"/>
          </a:p>
        </p:txBody>
      </p:sp>
      <p:sp>
        <p:nvSpPr>
          <p:cNvPr id="12" name="Text 3"/>
          <p:cNvSpPr txBox="1"/>
          <p:nvPr/>
        </p:nvSpPr>
        <p:spPr>
          <a:xfrm>
            <a:off x="6685550" y="1399467"/>
            <a:ext cx="1830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европейской и мусульманской цивилизаций
</a:t>
            </a:r>
            <a:pPr algn="ctr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укрепили власть папства и монархов, ослабили феодальное влияние, но усилили конфликты между христианами и мусульманами, отразившись на международной политике на века.
</a:t>
            </a:r>
            <a:endParaRPr lang="en-US" sz="768" dirty="0"/>
          </a:p>
        </p:txBody>
      </p:sp>
      <p:sp>
        <p:nvSpPr>
          <p:cNvPr id="13" name="Text 4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походы: предпосылки, ход и последствия
</a:t>
            </a:r>
            <a:endParaRPr lang="en-US" sz="3000" dirty="0"/>
          </a:p>
        </p:txBody>
      </p:sp>
      <p:sp>
        <p:nvSpPr>
          <p:cNvPr id="14" name="Text 5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8525" y="1336056"/>
            <a:ext cx="3800400" cy="3321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и становление государственности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037013" y="17480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Столетняя война между Англией и Францией привела к формированию национальных армий и ослаблению феодальной раздробленности, способствуя укреплению центральной власти и национальной идентичности.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37013" y="30784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Алой и Белой розы и итальянские конфликты за государственную власть стимулировали развитие государственных институтов и процессы централизации монархий, заложив основы современных государств.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исследования, Средние века, 2023 г.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 урбанизация Средних веков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в раннем Средневековье сопровождался масштабной миграцией из деревень в города, стимулируя развитие торговли и ремесел, особенно в XIII–XIV веках.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Чумa резко сократила численность населения, что вызвало социальные и экономические перестройки и ускорило процесс урбанизации и изменений в социальной структуре.
</a:t>
            </a:r>
            <a:endParaRPr lang="en-US" sz="11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Новому времени: ключевые изменения
</a:t>
            </a:r>
            <a:endParaRPr lang="en-US" sz="2991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1440 года — изобретение книгопечатания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Гутенберг разработал печатный станок, что обеспечило широкое распространение знаний и доступ к книгам, существенно ускорив образовательные и культурные процессы.
</a:t>
            </a:r>
            <a:endParaRPr lang="en-US" sz="925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1492 год — открытие Америки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Христофора Колумба ознаменовала начало Великих географических открытий, расширив мировоззрение Европы и изменив экономические и политические отношения.
</a:t>
            </a:r>
            <a:endParaRPr lang="en-US" sz="1018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централизованных монархий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Франция, Испания и Англия усилили королевскую власть, создав основу для современных национальных государств и изменив средневековый политический ландшафт.
</a:t>
            </a:r>
            <a:endParaRPr lang="en-US" sz="925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1453 год — падение Константинополя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Османами столицы Византийской империи прервало торговые пути в Восточное Средиземноморье, стимулировав поиски альтернативных маршрутов к богатствам Востока.
</a:t>
            </a:r>
            <a:endParaRPr lang="en-US" sz="92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Средних веков в современной культуре и обществе
</a:t>
            </a:r>
            <a:endParaRPr lang="en-US" sz="3211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 заложили фундамент правовых систем, института университетов и городского самоуправления. Их культурное и научное наследие продолжает формировать основы европейской цивилизации.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2026-05-11T04:18:14Z</dcterms:created>
  <dcterms:modified xsi:type="dcterms:W3CDTF">2026-05-11T04:18:14Z</dcterms:modified>
</cp:coreProperties>
</file>