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в русской классике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стала музыкой больших сцен?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рождается в жизни людей: на празднике, в работе, в обряде, в игре. Её поют и передают устно, поэтому мелодии могут меняться, но их характер остаётся узнаваемым.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народная музыка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напевы легко запомнить: в них есть ясный ритм, повторения и простая мелодия. Такая музыка сразу звучит близко и тепло, словно её уже давно знаешь.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композиторы любили народные мелодии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находили в народной песне живые образы. Она помогала показать деревню, дорогу, праздник, сказку или широкую русскую природу без лишних слов и длинных объяснений.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народная музыка делала произведения очень русскими по звучанию. Даже в большой опере или симфонии слушатель узнавал знакомые интонации, будто слышал голос своего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в опере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«Иван Сусанин» Глинка использовал напевы, похожие на народные песни и хоры. Музыка звучит торжественно, но остаётся простой и понятной. В ней чувствуется сила общего пения.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песенная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мелодии часто широкие и плавные, как протяжная русская песня. Благодаря этому народное звучание вошло в большие жанры и стало частью классической музыки.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— начало русской классической традиции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— песенность и хоровое звучание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темы текут спокойно и ровно, как длинная песня. Их легко напеть, а потому они сразу запоминаются и звучат очень душевно.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как единый голос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сцены у Глинки напоминают дружное пение многих людей. Оно создаёт чувство единства, силы и праздничной торжественности.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мягких и ясных мелодиях слышится тёплое чувство к России. Такая музыка будто показывает красоту знакомых полей, дорог и селений.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волшебная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любил яркие оркестровые краски. В операх «Снегурочка» и «Садко» музыка часто звучит как сказка, весенний праздник или чудесный вечер.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обряды и веселье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использовал хоры, плясовые ритмы и напевы, похожие на старинные обряды. Из-за этого его произведения будто сияют, звенят и всё время движутся вперёд.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 и сказочная Русь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хоровод у него звучит легко и кругло. Повторяющиеся мелодии помогают представить, как люди идут по кругу, поют и улыбаются.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обряд и праздник в музыке Римского-Корсакова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песня в его музыке кажется широкой и мерцающей. Она напоминает волны, ветер и далёкое движение, как в доброй сказке.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ярмарка оживает благодаря звонким инструментам и быстрым ритмам. Сразу слышатся колокольчики, свирели и шум народной игры.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обряд в его произведениях звучит загадочно и нарядно. Музыка словно открывает дверь в прошлое, где праздник и чудо идут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внимательно слушал, как говорят и поют обычные люди. Поэтому в «Борисе Годунове» его музыка звучит очень правдиво и похоже на живую речь.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использовал народные интонации, речитатив и большие хоровые сцены. Из-за этого народ в его произведениях становится не просто фоном, а важным героем событий.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Мусоргский и живая речь народа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на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у Мусоргского может звучать как большая площадь, где все говорят сразу. В этом слышны и сила, и тревога, и движение живой толпы.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волнение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встречаются разные чувства: кто-то радуется, кто-то переживает, кто-то зовёт. Поэтому сцена кажется особенно настоящей и человеческой.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 помогает услышать не одного человека, а многих сразу. Так народ становится важной частью действия и как будто сам рассказывает историю.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хору сцены звучат как настоящий спектакль. Всё движется, меняется и не даёт скучать ни на минуту — почти как на шумном празднике.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хор у Мусоргского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любил напевные темы, похожие на лирические народные песни. В его музыке они звучат мягко, тепло и немного задумчиво, как знакомый голос из детства.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балетах и симфониях композитор использовал простые мелодии, повторы и танцевальные ритмы. Поэтому его музыка умеет быть и радостной, и чуть грустной, как сама русская песня.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и русская песенная душа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ритмы сразу заставляют музыку «шагать» и кружиться. Они подходят для весёлых сцен, где люди танцуют, смеются и двигаются в одном общем темпе, будто музыка сама пускается в пляс.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танцы и плясовые ритмы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чёткий размер и быстрый темп делают такие мелодии очень запоминающимися. Слушатель легко чувствует, когда начинается игра, хоровод или деревенское гулянье, — ноги так и просятся в ход.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любили плясовые интонации за их энергию и живость. В быстрых эпизодах они помогают показать радость, шум праздника и задор целой толпы, а не одного-единственного музыканта.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«Могучей кучки» внимательно слушали народное пение, записывали старинные напевы и искали в них живую русскую речь. Им было важно, чтобы музыка звучала по-настоящему близко к жизни людей.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Балакирев, Бородин, Мусоргский, Римский-Корсаков и Кюи брали из фольклора не только мелодии, но и образы: сказку, праздник, богатырскую силу. Так в их сочинениях рождался яркий русский характер.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«Могучая кучка» и интерес к фольклору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24068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2119" y="1498328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народной музыки слышны в классике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мелодическая мысль может возвращаться снова и снова. От этого музыка легко запоминается и звучит так, будто её поют много раз подряд.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Протяжные напевы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плавные мелодии напоминают русскую песню, которую тянут широко и спокойно. Они создают ощущение простора, мягкости и душевной теплоты.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Плясовой ритм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и быстрый ритм делает музыку подвижной и весёлой. С ним легко представить танец, хоровод или шумное праздничное гулянье.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хор, музыка становится похожей на общий голос людей. В ней слышны сила, единство и особая торжественность народного пения.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Тембры оркестра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может напоминать гусли, свирель или колокольчики. Такие краски помогают услышать в классическом произведении знакомое народное звучание.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мелодия превращается в классическое произведение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простая народная песня или наигрыш постепенно становится частью оперы, балета или симфонии.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народные песни помогают сразу понять, где происходит действие: в деревне, на празднике или во время старинного обряда. Сцена становится живой и очень понятной.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 и пляски делают героев и толпу частью одного события. Благодаря простым напевам зритель легко чувствует настроение, а опера превращается в большую музыкальную сказку.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в опере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в балете и симфонии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поддерживают движение танцоров и помогают музыке «танцевать» вместе с ними. Ритм становится особенно ясным и упругим.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симфонии такие темы создают образ родной земли, широких дорог, праздника и простора. Музыка звучит как большая картина.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балете, и в симфонии народный напев делает музыку ярче, теплее и ближе к слушателю. Он узнаётся сразу, как старый друг.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Струнные инструменты часто звучат так, будто перебирают струны гуслей. От этого музыка становится мягкой, светлой и очень русской по настроению.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Флейты, ударные и звонкие акценты могут напоминать свирель, колокольчики и шум гулянья. Оркестр словно рисует картину праздника и деревенской игры.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инструменты и оркестровые краски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Народные мотивы сохраняют память о старинных песнях, обрядах и праздниках. Через музыку мы узнаём, как жили и веселились люди раньше.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Эти мелодии помогают детям понять историю страны без скучных слов. В них слышны сказки, характер народа и его доброта.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Народные напевы по-прежнему звучат в концертах, на уроках и в детских постановках. Значит, старые песни не стареют, если их любят и поют.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произведения важны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Протяжная мелодия обычно тянется широко и спокойно. Она напоминает русскую песню, которую поют неспешно, с душой.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Повторы помогают сразу узнать знакомую интонацию. Музыка становится запоминающейся, как любимая песенка, которую хочется напевать снова.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Хоровое звучание создаёт чувство общего голоса. В нём слышны сила, торжество и движение большой людской массы.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Плясовой ритм и сказочное настроение делают музыку живой и яркой. Сразу хочется представить хоровод, праздник или добрую волшебную историю.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узнавать народные черты в музыке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оживает в классике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превратили народную песню в часть великой музыки. В их произведениях простые напевы звучат по-новому, но всё так же тепло, ярко и узнаваемо.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2026-05-24T23:07:32Z</dcterms:created>
  <dcterms:modified xsi:type="dcterms:W3CDTF">2026-05-24T23:07:32Z</dcterms:modified>
</cp:coreProperties>
</file>