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биологию: Живые системы как объект изучения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живые организмы, их структуру и жизненные процессы.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биологии и её развитие сквозь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сформировалась как наука в XVII-XIX веках, опираясь на открытия античности. Микроскопия открыла клетки, Дарвин – теорию эволюции, а генетика и экология расширили понимание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живая система?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система – это организм из одной или множества клеток, способный самостоятельно поддерживать жизнедеятельность во внешней среде.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живых систем характерны обмен веществ и энергии, необходимые для поддержания структуры и функций организма.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размножение – важнейшие процессы, позволяющие увеличивать количество и совершенствовать живые организмы.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система реагирует на раздражители и передает наследственную информацию последующим поколениям.
</a:t>
            </a:r>
            <a:endParaRPr lang="en-US" sz="8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постоянно обмениваются веществами с окружающей средой. Например, растения поглощают углекислый газ и выделяют кислород в процессе фотосинтеза.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растения заметен, когда побеги удлиняются и появляются новые листья весной. Этот процесс включает увеличение клеток и формирование тканей.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наследственность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делением клетки, передавая наследственные признаки потомкам, что обеспечивает выживание вида в разных условиях.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жизни с примерами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черты живого от неживого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имеют клеточную структуру и способны к самовоспроизведению, чего не наблюдается у неживых тел.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использует энергию для обмена веществ и поддержания жизнедеятельности, а неживые объекты не проявляют таких функций.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 реализуется только в живых системах через гены, неживые объекты такую функцию не выполняют.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живых систем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и клеточный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молекулярном уровне изучают ДНК и белки, фундамент клеточной функции. Клетка — базовая единица жизни, охватывающая множество процессов.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и популяционно-видовой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представляет собой целостную живую систему, а популяционно-видовой уровень включает совокупность особей одного вида, взаимодействующих в экосистеме.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организации живых систем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уровни имеют уникальные характеристики и примеры, демонстрируя сложность биологических структур.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уровни взаимосвязаны и образуют иерархию живых 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более 1,5 миллиона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царство включает огромное количество видов, от микроскопических насекомых до крупных млекопитающих, каждый приспособлен к своей среде обитания.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их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кактусы, выработали особые приспособления к засушливым условиям, например, толстые стебли для хранения воды.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их экологическая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разложении органических веществ, возвращая питательные вещества в почву и поддерживая экосистемный баланс.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 на нашей планете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функции живых систем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кислород, необходимый для дыхания большинства живых существ на Земле.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переработка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органические отходы, утилизируя их и улучшая почвенное пространство.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входят в пищевые цепи, обеспечивая перенос энергии между разными уровнями экосистемы.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среды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на состав воздуха и чистоту воды, поддерживая экологическое равновесие.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биологии с другими науками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изучает молекулярные процессы, лежащие в основе жизни, соединяя химию и биологию.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Биофизика исследует физические принципы функционирования организмов, включая движение и передачу сигналов.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 помогает анализировать биологические процессы и прогнозировать развитие популяций.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объединяет биологию и географию для изучения распространения видов в пространстве и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 биологии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биологии включают наблюдение за объектами, проведение экспериментов и моделирование процессов. Эти способы помогают выявлять закономерности и объяснять явления живой природы.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и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позволяет рассматривать структуру клеток, а генетические анализы используются для селекции растений и изучения наследственности. Современные технологии расширяют возможности биологических исследований.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Доля исследуемых объектов в биологии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занимают большую часть исследований благодаря разнообразию и важности для экосистем. Растения и микроорганизмы тоже изучаются для понимания биологических процессов.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показывает приоритет животного мира в биологических исследованиях, что связано с его сложностью и значимостью для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публикации, начало XXI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клетки как единицы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фундаментальный строительный блок всех живых организмов, поддерживающий основные процессы жизнедеятельности, включая обмен веществ и репродукцию.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присутствуют мембрана, ядро и цитоплазма, а также специализированные органоиды, например, хлоропласты, обеспечивающие фотосинтез у растений.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клеток разнообразны: эритроциты человека не имеют ядра, а бактериальные клетки отличаются отсутствием сложной структуры ядра, несмотря на жизненную активность.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как основа жизнедеятельности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включает катаболизм — расщепление веществ для получения энергии и анаболизм — создание необходимых клеткам соединений. Это обеспечивает рост и обновление организма.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растений является примером анаболизма, при котором солнечная энергия превращается в химическую, поддерживая жизнь экосистем и выделяя кислород.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жизни: одноклеточные и многоклеточные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такие как амёбы и бактерии, выполняют все жизненные функции одной клеткой, адаптируясь к различным средам обитания.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организмы, включая растения и животных, имеют специализированные клетки, например, нервные и мышечные, что обеспечивает сложные жизненные процессы.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берёза — примеры многоклеточных с высокоорганизованной структурой, где клетки объединены в ткани и органы, выполняя уникальные функции.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в 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начинается с растений, поедающих солнце, затем тля питается растениями, а её ест божья коровка. Это пример простой, но важной взаимосвязи в экосистеме.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и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тесное сотрудничество грибницы и корней дерева, которое помогает растению лучше усваивать воду и минералы, а грибы получают органические вещества.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паразитизм в 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такие как синицы и воробьи, конкурируют за пищевые ресурсы, а гельминты паразитируют в организме человека, что влияет на здоровье и поведение хозяина.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организмами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биологии на общество и прогресс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способствует созданию антибиотиков, которые спасают жизни, и генной терапии для лечения наследственных болезней, расширяя возможности медицины.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методов борьбы с вредителями улучшает урожайность и снижает потерю продуктов питания, что важно для продовольственной безопасности.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позволяют создавать устойчивые к болезням растения и новую продукцию, поддерживая экономику и экологию.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биологии формируют экологическое мышление и здоровый образ жизни, способствуя сохранению природы и улучшению качества жизни.
</a:t>
            </a:r>
            <a:endParaRPr lang="en-US" sz="8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исследования в биологии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получения достоверных результатов в биологии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биологии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наследственные механизмы и помогает в выявлении генов, ответственных за заболевания и особенности организмов.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исследует микроорганизмы, выявляя их роль в болезнях, экологии и применении в биотехнологии.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раскрывает процессы на уровне молекул, что важно для разработки новых лекарств и понимания жизни.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занимается охраной природы, анализируя влияние человека и способствуя сохранению биоразнообразия и устойчивости.»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живых систем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живых систем раскрывает закономерности природы, помогает охранять окружающую среду и развивать медицину, обеспечивая безопасное будущее для общества и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2026-05-09T08:04:53Z</dcterms:created>
  <dcterms:modified xsi:type="dcterms:W3CDTF">2026-05-09T08:04:53Z</dcterms:modified>
</cp:coreProperties>
</file>