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мирового хозяйства: пространство, потоки, центры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связывает страны транспортом, торговлей, финансами и технологиями — неравномерно и взаимозависимо.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мирового хозяйства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рассматривает, где и почему размещаются производство, ресурсы и рынки, а также как географическое положение, климат, инфраструктура и политика государства формируют связи. Выход к морю и положение на международных путях особенно влияют на доступ к торговле.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специализируются на тех товарах и услугах, где у них выше конкурентные преимущества: ресурсные, технологические или организационные. Так формируется «партнёрская» экономика и устойчивый обмен продукцией.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разных специализаций: Германия делает ставку на машиностроение, Саудовская Аравия — на экспорт нефти, Индия развивает информационные услуги и программирование. Каждая специализация отражает собственные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опирается на разные страны, различается и структура экспорта. Поэтому по тому, что продаёт страна, можно понять её место в мировой системе и характер её связей.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регионов в мировом ВВП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экономическая мощь концентрируется в нескольких макрорегионах, а периферийность сохраняется у регионов с меньшей индустриальной базой.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и североамериканский «полюса» задают большую часть спроса на промышленную продукцию и услуги, поэтому транспортные и финансовые потоки тяготеют к ним.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доли для учебной визуализации по школьному курсу (без привязки к конкретной статистике).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978" y="1611696"/>
            <a:ext cx="3043689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экономические центры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регионов по странам, отраслям и роли в управлении и производстве.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отличаются не только отраслевой специализацией, но и функциями в системе: производство, капитал, наука и управление потоками концентрируются в разных местах.
</a:t>
            </a:r>
            <a:endParaRPr lang="en-US" sz="75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школьного курса по географии мирового хозяйства.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как организаторы глобального пространства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принимаются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размещают штаб-квартиры в крупных деловых центрах, где сосредоточены финансы, деловые коммуникации и управленческий опыт. Именно здесь планируют стратегию и координируют деятельность по миру.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распределяются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площадки нередко переносятся в страны с более низкими издержками, а научные подразделения тяготеют к территориям с сильной образовательной и инновационной средой. Так формируется сеть узлов: Нью-Йорк, Лондон, Токио, Шанхай, Сингапур.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цепочка создания стоимости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 сырья до сервиса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4582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районы и энергетическая география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Углеводороды и экспортные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районы Персидского залива, Западной Сибири, Техаса и Северного моря обеспечивают значительную долю мировых поставок углеводородов. Близость к морским маршрутам усиливает роль портов.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и металлургическая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железных руд, меди и бокситов особенно важна для Австралии, Чили, Бразилии и ЮАР. Сырьё задаёт профиль экспорта и влияет на размещение металлургии.
</a:t>
            </a:r>
            <a:endParaRPr lang="en-US" sz="860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как фактор размещения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энергоресурсам и ключевым металлам остаётся главным условием территориальной организации промышленности. Когда энергия и сырьё ближе, снижаются издержки и ускоряется развитие производственных цепочек.
</a:t>
            </a:r>
            <a:endParaRPr lang="en-US" sz="756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мировой торговли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контейнерных и сырьевых перевозок идёт по морю, поскольку позволяет перемещать крупные партии с минимальной долей затрат на единицу груза.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интенсивности тяготеет к маршрутам между крупнейшими производителями и рынками сбыта, а морские узлы превращаются в ключевые центры мировой логистики.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визуализация по школьным ориентирам (без точных статистических значений).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города и финансовые узлы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города концентрируют биржи, банки и страховые компании, а также юридические и консалтинговые структуры. Это делает их «узлами» принятия финансовых решений и движения капитала.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расчёты и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Токио, Гонконг и Сингапур обеспечивают международные расчёты и поддерживают сервисную инфраструктуру для корпораций и инвесторов. В таких местах сходятся разные рынки.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координация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связаны с управлением цепочками поставок и координацией деловых операций. Благодаря плотной сети партнёров и цифровых сервисов ускоряется согласование контрактов и перевозок.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финансовых и информационных потоков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города объединяют рынки в единую систему: финансовые операции и информация распространяются быстрее. Это повышает устойчивость связей, но делает экономику чувствительной к сбоям.
</a:t>
            </a:r>
            <a:endParaRPr lang="en-US" sz="765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554" y="1611696"/>
            <a:ext cx="445124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в мировом хозяйстве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различается роль стран в мировой экономике: что они чаще экспортируют, какую долю занимают услуги, насколько велика степень урбанизации, какова степень участия в глобальных цепочках и в чём проявляется зависимость от мировых цен.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сложной продукции и услуг, тем меньше экономика «держится» только на мировых ценах; участие в цепочках стоимости повышает устойчивость.
</a:t>
            </a:r>
            <a:endParaRPr lang="en-US" sz="797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типов стран (учебные курсы географии мирового хозяйства; точные доли зависят от источника и года).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пояса и технополисы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пояса и технополисы формируются вокруг крупных агломераций, где сходятся университеты, научные центры, кадры и транспортная доступность. Такой «узел» ускоряет выпуск технологий и их превращение в массовое производство.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Кластеры вроде Кремниевой долины, Шэньчжэня, Бангалора и Баварии объединяют инновации, венчурный капитал, сервисы для бизнеса и развитую инфраструктуру. Это снижает издержки и сокращает путь от идеи до продукта.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торговли и цифровизация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постепенно смещают центр ценности: производителю важнее контроль данных, платформ и сервисов, а не только физическая сборка.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колебаниях спроса цифровые каналы позволяют быстрее перестраивать торговлю, поэтому рост услуг и данных становится более устойчивым.
</a:t>
            </a:r>
            <a:endParaRPr lang="en-US" sz="83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индикаторы по материалам международных организаций (ВТО/ЮНКТАД); используются относительные значения без привязки к абсолютным цифрам по конкретным годам.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география и продовольственная специализация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посев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 определяется климатом и почвенным плодородием, а также обеспеченностью водой. Там, где вегетационный период длиннее и есть стабильное орошение, урожайность обычно выше и состав посевов устойчивее.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вегетация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погодные условия: температура, осадки, продолжительность светового дня. Для рисовых районов Восточной и Южной Азии решающими становятся водный режим и инфраструктура орошения.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уборка и хранение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планируется под сезонные ритмы, а доступ к складским мощностям и рынкам сбыта влияет на потери и цену. В степных районах Евразии и «пшеничных» зонах уборка напрямую связана с риском засух.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Пастбищный сезон и сбыт
</a:t>
            </a:r>
            <a:pPr algn="ctr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природные условия лучше подходят пастбищам, формируется животноводческая специализация. В Аргентине и других зонах, ориентированных на выпас, ключевыми становятся сезонность кормовой базы и логистика до рынков.
</a:t>
            </a:r>
            <a:endParaRPr lang="en-US" sz="892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несколько условий одновременно влияют на решение о месте выпуска продукции.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«ядра» чаще связано не только с уровнем доходов, но и с концентрацией сложной продукции, квалифицированной рабочей силы и устойчивыми институтами.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сохраняется: технологии, образование и доступ к капиталу усиливают конкурентоспособность, поэтому более развитые страны закрепляют лидерство в экспорте сложных товаров.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сравнительный индикатор по группам стран; точные значения зависят от года и набора показателей (школьный уровень обобщения).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мировой экономики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хозяйства усиливает выбросы загрязняющих веществ и нагрузку на природные экосистемы, что повышает экологические риски для здоровья населения и бизнеса. Усиливаются и водные дефициты в ряде регионов.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деградация земель ограничивают устойчивость сельского хозяйства и повышают зависимость от импортного продовольствия. Это превращает экологические проблемы в экономические и социальные последствия.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уязвимыми остаются добывающие районы, индустриальные пояса и крупные мегаполисы: там одновременно действуют транспорт, энергетика и промышленные производства. Накопление отходов и загрязнений требует модернизации инфраструктуры.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возобновляемым источникам энергии, энергосбережению и циркулярной экономике меняет географию производства. Компании смещают мощности туда, где проще снижать ресурсную нагрузку и соблюдать стандарты.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места мировой торговли и геополитика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сбои быстро дорожают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сбои — из‑за конфликтов, аварий или санкционных ограничений — приводят к перенаправлению судов и росту времени доставки. В результате повышаются транспортные расходы, нарушаются поставки комплектующих и сырья, а цены реагируют почти сразу.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проливы как «узкие горлышки»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зависит от Суэцкого и Панамского каналов, Малаккского и Ормузского проливов, а также от морских маршрутов Балтийского и Черноморского бассейнов. Эти направления концентрируют потоки нефти, контейнеров и промышленных товаров.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2969" y="1611696"/>
            <a:ext cx="3785706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специализации и примеры стран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региональная специализация формируется на стыке природных условий, уровня развития и положения на мировом рынке. Сравнение помогает понять, почему одни регионы сильнее в технологиях, а другие — в ресурсах или сельхозсырье.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специализация чаще устойчивее, когда дополняется развитой транспортной системой и участием в цепочках создания стоимости, а не опирается только на один вид сырья.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специализаций по учебным материалам (без привязки к конкретному году).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7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— система неравномерных связей
</a:t>
            </a:r>
            <a:endParaRPr lang="en-US" sz="3371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развивается через специализацию территорий, международную кооперацию, деятельность ТНК и глобальные потоки товаров, капитала, людей и данных. Сильные центры меняют влияние из‑за технологий, логистики, экологии и роста роли Азии.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2026-05-13T22:35:26Z</dcterms:created>
  <dcterms:modified xsi:type="dcterms:W3CDTF">2026-05-13T22:35:26Z</dcterms:modified>
</cp:coreProperties>
</file>