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на уроке английского языка: зачем нужен устный английский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говорить по-английски уверенно и понятно.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speaking важен в 7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speaking уже нужен не только для ответа у доски, но и для мини-диалогов, обсуждений и коротких выступлений. Он помогает быстрее вспоминать слова, точнее строить фразы и увереннее реагировать на вопрос учителя.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хорошая устная речь на английском
</a:t>
            </a:r>
            <a:endParaRPr lang="en-US" sz="260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мысль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ясно понимать, что именно нужно сказать. Если мысль построена логично, легче подобрать слова, не сбиться и дать ответ, который сразу понятен слушателю.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речь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связки вроде and, but, because, so, then помогают соединять мысли. Благодаря им ответ звучит не набором отдельных фраз, а цельным и более естественным высказыванием.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произношение помогает собеседнику сразу распознать слова. Особенно важно чётко произносить звуки, которые отличаются от русских, и не проглатывать окончания в конце слов.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speaking нужны слова, связанные с конкретной темой урока. Чем точнее лексика, тем проще говорить о школе, хобби, семье или распорядке дня без лишних остановок.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слов и нужная форма глагола делают речь аккуратной. Даже простые предложения звучат увереннее, если ученик следит за временем и не пропускает важные окончания.
</a:t>
            </a:r>
            <a:endParaRPr lang="en-US" sz="8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speaking и их 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сделать устную речь точнее, понятнее и увереннее.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speaking строится не на одном навыке, а на сочетании лексики, грамматики, произношения и умения взаимодействовать в разговоре.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теме speaking для 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говорить по-английски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знании правил ученику бывает трудно начать ответ без подготовки и опоры на ключевые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связаны с уверенностью и словарным запасом, поэтому speaking нужно тренировать постепенно и в спокойной обстановке.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типичных трудностей speaking для 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Произношение, дыхание и чёткая артикуляция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произношение требует привычки к новым звукам. Особенно важно различать [θ] и [ð], потому что они часто встречаются в простых словах и помогают сделать речь более точной.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проще, если фраза не прерывается слишком рано. Спокойное дыхание помогает не спешить, сохранять голос ровным и произносить слова без лишнего напряжения.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губы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ясной речи нужно отчётливо двигать губами и языком. Если артикуляция слабая, даже знакомые слова звучат неразборчиво и собеседнику становится труднее понять смысл ответа.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 короткие гласные в английском языке нельзя смешивать. Эта разница влияет на звучание слова и помогает избежать ошибок, которые меняют восприятие даже простых фраз.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короткое высказывание на английском
</a:t>
            </a:r>
            <a:endParaRPr lang="en-US" sz="220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подготовки устного ответа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ответа на уроке английского
</a:t>
            </a:r>
            <a:endParaRPr lang="en-US" sz="2968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помогает сразу обозначить тему и настроить слушателя на ответ. Обычно достаточно одной короткой фразы, чтобы было понятно, о чём пойдёт речь дальше.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приводят два или три простых факта, примера или личных предложения. Важно не перегружать ответ, а сохранять ясный порядок мыслей и связь между предложениями.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нужен короткий итог, который завершает высказывание. Одна фраза помогает показать, что мысль закончена, и делает ответ более собранным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речи и понятность ответа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 помогает успеть подобрать слова и удержать внимание собеседника без лишнего напряжения.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средний темп: он повышает понятность и уменьшает количество ошибок, пауз и пропусков слов.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темпа устной речи для 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512" y="161195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512" y="3537800"/>
            <a:ext cx="14137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ударение и паузы в английской речи
</a:t>
            </a:r>
            <a:endParaRPr lang="en-US" sz="2548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различать вопрос, утверждение, удивление и несогласие. Если менять высоту голоса, смысл фразы становится яснее, а речь звучит естественнее и выразительнее.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главное слово в предложении и показывает, на что нужно обратить внимание. Особенно полезно подчёркивать слова, которые несут смысл: место, время или действие.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разделять смысловые части ответа и дают время подумать. Они делают речь спокойнее, позволяют не торопиться и помогают слушателю лучше понять каждую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во время speaking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показывают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один ученик отвечает у доски, держит голову прямо и смотрит на собеседника. Его спокойная поза и естественные жесты помогают классу лучше понять мысль и делают ответ более убедительным.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тела помогает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парном диалоге другой ученик слегка кивает, улыбается и не прячет руки. Такое поведение поддерживает разговор, показывает внимание к партнёру и помогает говорить свободнее, даже если фразы ещё простые.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81787" y="1531950"/>
            <a:ext cx="280332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ответа и диалога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речевые модели для устного ответа по английскому языку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речевые формулы помогают быстрее начать ответ, связать мысли и вежливо поддержать разговор.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делают речь связнее, помогают не теряться и уменьшают паузы при 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практика влияет на уверенность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одной темы особенно помогает в коротких ответах о семье, школе и хобби.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повторов, тем выше уверенность и стабильнее устный ответ.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учебной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устной речи на английском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окончаний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ученики часто забывают добавлять -s, из-за чего предложение звучит грамматически неточно. Такая ошибка легко исправляется, если заранее проговаривать форму глагола в коротких фразах.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Сбивчивый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нередко нарушается привычный порядок слов, и ответ становится труднее понять. Помогает краткий план и регулярная тренировка на простых вопросительных моделях.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повторяет только good или nice, речь выглядит беднее и менее точной. Лучше заранее подобрать несколько слов по теме и использовать их в разных предложениях.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бумаге и слишком короткие ответы мешают живому общению. Полезно держать перед глазами план из нескольких пунктов и говорить хотя бы двумя-тремя фразами.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диалог на английском языке
</a:t>
            </a:r>
            <a:endParaRPr lang="en-US" sz="295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в парной работе на уроке английского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speaking используется вне одного упражнения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обсуждениях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нужна не только в отдельном задании, но и во время объяснения темы, ответов у доски и коротких обсуждений в классе. Она помогает быстрее включаться в работу.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мини-проектах и презентациях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защите проекта ученик должен кратко представить тему, назвать основные факты и ответить на вопросы. Такой формат развивает уверенность и делает речь более связной.
</a:t>
            </a:r>
            <a:endParaRPr lang="en-US" sz="1369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и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совместных заданий speaking нужен для вопросов, уточнений и распределения ролей. Здесь особенно важны короткие реплики, умение слушать и отвечать по смыслу.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 при знакомстве, заказе еды, вопросе о времени или просьбе показать дорогу. Даже простые фразы помогают общаться спокойно и понятно в повседневных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практики дают самый заметный результат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чередование заданий: один формат тренирует точность, другой — спонтанность и реакцию на вопрос.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 диалог дают наибольший эффект, а запись ответа помогает заметить слабые места.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учебной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перед устным ответом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speaking полезно быстро проверить тему, слова, грамматику и темп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самопроверка помогает говорить собраннее, яснее и без лишних пауз.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подготовки к устному ответу на уроке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говорить по-английски пригодится дальше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уверенно отвечать на уроках, участвовать в парах и защищать небольшие проекты. Это основа для дальнейшего развития языка.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speaking становится нужен в более сложных обсуждениях, олимпиадных заданиях и экзаменах. Ученик быстрее формулирует мысль и точнее отвечает на вопросы.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взрослой жизни английская речь пригодится в учёбе, поездках и работе. Умение кратко и понятно объясняться облегчает общение с людьми из разных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 — это навык, который растёт с практикой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на английском становится сильнее, когда ученик регулярно говорит, повторяет полезные фразы и исправляет ошибки. Тогда ответы звучат яснее, увереннее и естественнее.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2026-05-31T00:29:38Z</dcterms:created>
  <dcterms:modified xsi:type="dcterms:W3CDTF">2026-05-31T00:29:38Z</dcterms:modified>
</cp:coreProperties>
</file>