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фразовые глаголы с look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с look расширяют значение глагола и важны в речи.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 фразовые глаголы?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— ключ к живому английскому. Они широко используются в речи и письме, делают язык выразительным и помогают лучше понять носителей.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7838"/>
            <a:ext cx="4048200" cy="15773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6450" y="1231707"/>
            <a:ext cx="4061100" cy="15784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Look after: значение и примеры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6047" y="30410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младшем брате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ежедневно заботится о младшем брате, помогая ему с домашними делами и играми. Это пример использования look after в семейном контексте.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3179" y="30410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 домашним животным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ухаживает за своим питомцем: кормит, играет и следит за его здоровьем, используя фразовый глагол look after.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использования look after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looks after his sister после школы, помогая ей с уроками и обедом — типичный пример заботы в семье.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 looks after the garden каждое утро, поливая цветы и убирая листья — уход за растениями.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выражение активно используется для описания домашних обязанностей и помощи близким в разных ситуациях.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выражений заботы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Look after наиболее распространён в неформальной речи и среди молодёжи по сравнению с другими вариантами.
</a:t>
            </a:r>
            <a:endParaRPr lang="en-US" sz="1723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учеников средней школы, 2023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преимущество look after среди британских подростков и в разговорном английском.
</a:t>
            </a:r>
            <a:endParaRPr lang="en-US" sz="1723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Look through: значение и особенности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525550" y="1331800"/>
            <a:ext cx="3947700" cy="14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Look through означает быстро просматривать или изучать материалы, такие как книги и заметки. Часто используется при поиске конкретной информации.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25600" y="3143668"/>
            <a:ext cx="3947700" cy="14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фразовый глагол характерен для учебных и исследовательских ситуаций, когда необходимо ознакомиться с содержимым.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употребления look through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looked through my notes перед экзаменом, чтобы освежить знания и найти важные детали.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 looks through the magazine вечером, выбирая интересные статьи и картинки для чтения.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часто используют это выражение, когда быстро просматривают учебники или записи.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применяется при ознакомлении с письмами или документами для поиска нужной информации.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313826"/>
            <a:ext cx="4048200" cy="11013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Look through: конкретные примеры использования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учебные материалы, 2023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разные действия с объектами и результаты при использовании look through.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Look through универсален для повседневного просмотра информации и быстрого поиска.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6500" y="2930981"/>
            <a:ext cx="8285400" cy="1990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Look for: смысл и применение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Look for означает искать что-то или кого-то, например, потерянные вещи или необходимую информацию. Это основной фразовый глагол для действий поиска.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употребляется в бытовых и школьных ситуациях, когда нужно найти предметы, документы или людей.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случаи использования look for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I'm looking for my keys — классический пример поиска потерянного предмета в повседневной жизни.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говорят: look for your homework, напоминая школьникам найти учебные материалы.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является частью активного словарного запаса для описания поиска в доме, школе и на улице.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4352" y="1230400"/>
            <a:ext cx="5689946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Look for: примеры в диалогах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Четкое обозначение участников и объектов поиска упрощает понимание и использование выражения "look for" в контекстах повседневной жизни.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из школьной практики общения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субъект, объект поиска и место помогают понять смысл выражения "look for" и правильно использовать его в разных ситуациях.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Look forward to: определение и перевод
</a:t>
            </a:r>
            <a:endParaRPr lang="en-US" sz="1767" dirty="0"/>
          </a:p>
        </p:txBody>
      </p:sp>
      <p:sp>
        <p:nvSpPr>
          <p:cNvPr id="9" name="Text 1"/>
          <p:cNvSpPr txBox="1"/>
          <p:nvPr/>
        </p:nvSpPr>
        <p:spPr>
          <a:xfrm>
            <a:off x="529175" y="1723947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"Look forward to" выражает ожидание с радостью предстоящих событий. Это фразовое выражение часто встречается в личных письмах и разговоре о приятных планах. Оно помогает передать положительные эмоции.
</a:t>
            </a:r>
            <a:endParaRPr lang="en-US" sz="1427" dirty="0"/>
          </a:p>
        </p:txBody>
      </p:sp>
      <p:sp>
        <p:nvSpPr>
          <p:cNvPr id="10" name="Text 2"/>
          <p:cNvSpPr txBox="1"/>
          <p:nvPr/>
        </p:nvSpPr>
        <p:spPr>
          <a:xfrm>
            <a:off x="529050" y="1258123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использование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529225" y="3527346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используется в школьных мероприятиях и повседневном общении подростков. Например, ожидание каникул или встречи с друзьями иллюстрирует практическое применение данного выражения.
</a:t>
            </a:r>
            <a:endParaRPr lang="en-US" sz="1427" dirty="0"/>
          </a:p>
        </p:txBody>
      </p:sp>
      <p:sp>
        <p:nvSpPr>
          <p:cNvPr id="12" name="Text 4"/>
          <p:cNvSpPr txBox="1"/>
          <p:nvPr/>
        </p:nvSpPr>
        <p:spPr>
          <a:xfrm>
            <a:off x="529100" y="3061522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 жизни и учебе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34700" y="604356"/>
            <a:ext cx="1813800" cy="39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look forward to the holidays — выражение демонстрирует радостное ожидание каникул, что часто встречается в школьных беседах и переписке.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4911847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 looks forward to meeting friends — пример показывает, как с помощью этого фразового глагола передать предвкушение встречи с приятелями, что важно для личного общения.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888976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официальных и неформальных письмах фраза помогает подчеркнуть позитивные планы, делая речь более эмоционально насыщенной и выразительной.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74550" y="1361424"/>
            <a:ext cx="2382600" cy="24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Look forward to: примеры употребления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8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фразовых глаголов с look среди учащихся
</a:t>
            </a:r>
            <a:endParaRPr lang="en-US" sz="2208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использование "look for" отражает частоту выражения поиска, важного в учебе и быту, в то время как "look forward to" реже встречается, но носит эмоциональный оттенок.
</a:t>
            </a:r>
            <a:endParaRPr lang="en-US" sz="1431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сочинений учащихся 9 классов, учебный год 2023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сочинений школьников показывает, что "look for" и "look after" — наиболее часто используемые выражения в повседневных ситуациях.
</a:t>
            </a:r>
            <a:endParaRPr lang="en-US" sz="1477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Омонимия и непонятные ситуации с look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495413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Фразовый глагол "look" может менять смысл в зависимости от предлога. Например, "look over" значит быстро просмотреть, а "look after" — заботиться. Это важно помнить при изучении новых выражений.
</a:t>
            </a:r>
            <a:endParaRPr lang="en-US" sz="1223" dirty="0"/>
          </a:p>
        </p:txBody>
      </p:sp>
      <p:sp>
        <p:nvSpPr>
          <p:cNvPr id="14" name="Text 2"/>
          <p:cNvSpPr txBox="1"/>
          <p:nvPr/>
        </p:nvSpPr>
        <p:spPr>
          <a:xfrm>
            <a:off x="495333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значения с разными предлогами
</a:t>
            </a:r>
            <a:endParaRPr lang="en-US" sz="1298" dirty="0"/>
          </a:p>
        </p:txBody>
      </p:sp>
      <p:sp>
        <p:nvSpPr>
          <p:cNvPr id="15" name="Text 3"/>
          <p:cNvSpPr txBox="1"/>
          <p:nvPr/>
        </p:nvSpPr>
        <p:spPr>
          <a:xfrm>
            <a:off x="3303526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часто путают значения "look for" и "look after", что приводит к ошибкам в речи и письме. Четкое понимание особенностей помогает избежать недоразумений и увеличить словарный запас.
</a:t>
            </a:r>
            <a:endParaRPr lang="en-US" sz="1223" dirty="0"/>
          </a:p>
        </p:txBody>
      </p:sp>
      <p:sp>
        <p:nvSpPr>
          <p:cNvPr id="16" name="Text 4"/>
          <p:cNvSpPr txBox="1"/>
          <p:nvPr/>
        </p:nvSpPr>
        <p:spPr>
          <a:xfrm>
            <a:off x="3303446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сложностей для учащихся
</a:t>
            </a:r>
            <a:endParaRPr lang="en-US" sz="1298" dirty="0"/>
          </a:p>
        </p:txBody>
      </p:sp>
      <p:sp>
        <p:nvSpPr>
          <p:cNvPr id="17" name="Text 5"/>
          <p:cNvSpPr txBox="1"/>
          <p:nvPr/>
        </p:nvSpPr>
        <p:spPr>
          <a:xfrm>
            <a:off x="6111651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Схематические рисунки показывают, как меняется смысл "look" с различными предлогами, что облегчает запоминание и помогает быстро ориентироваться в новых фразах.
</a:t>
            </a:r>
            <a:endParaRPr lang="en-US" sz="1250" dirty="0"/>
          </a:p>
        </p:txBody>
      </p:sp>
      <p:sp>
        <p:nvSpPr>
          <p:cNvPr id="18" name="Text 6"/>
          <p:cNvSpPr txBox="1"/>
          <p:nvPr/>
        </p:nvSpPr>
        <p:spPr>
          <a:xfrm>
            <a:off x="6111571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Иллюстрации значений
</a:t>
            </a:r>
            <a:endParaRPr lang="en-US" sz="1600" dirty="0"/>
          </a:p>
        </p:txBody>
      </p:sp>
      <p:sp>
        <p:nvSpPr>
          <p:cNvPr id="19" name="Text 7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332" y="545200"/>
            <a:ext cx="8101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интонации и контекста в определении значения
</a:t>
            </a:r>
            <a:endParaRPr lang="en-US" sz="2388" dirty="0"/>
          </a:p>
        </p:txBody>
      </p:sp>
      <p:sp>
        <p:nvSpPr>
          <p:cNvPr id="8" name="Text 1"/>
          <p:cNvSpPr txBox="1"/>
          <p:nvPr/>
        </p:nvSpPr>
        <p:spPr>
          <a:xfrm>
            <a:off x="5232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помогает понять настойчивость или радость, например, при выражении поиска с "look for" или ожидания с "look forward to".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2623500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ситуации определяет, какое именно значение приобретает фразовый глагол с "look", что особенно важно в живом общении и письме.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23768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Строгий тон используется при поиске потерянных предметов, позволяя сосредоточить внимание на проблеме и срочности.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8240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Радостный тон сопровождает выражения ожидания приятных событий, что усиливает позитивный настрой и поддерживает интерес в общении.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500" y="1621000"/>
            <a:ext cx="891000" cy="71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925" y="2624525"/>
            <a:ext cx="764925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3475" y="3708750"/>
            <a:ext cx="874200" cy="87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учить фразовые глаголы с look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1834875" y="157870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речи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с look делают речь более живой и естественной, позволяя легко выражать эмоции, обязанности и планы в разных жизненных ситуациях.
</a:t>
            </a:r>
            <a:endParaRPr lang="en-US" sz="1568" dirty="0"/>
          </a:p>
        </p:txBody>
      </p:sp>
      <p:sp>
        <p:nvSpPr>
          <p:cNvPr id="11" name="Text 2"/>
          <p:cNvSpPr txBox="1"/>
          <p:nvPr/>
        </p:nvSpPr>
        <p:spPr>
          <a:xfrm>
            <a:off x="1834875" y="2662925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на слух и 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таких выражений помогает лучше понимать фильмы, песни и тексты на английском, улучшая навыки восприятия языка и расширяя словарный запас.
</a:t>
            </a:r>
            <a:endParaRPr lang="en-US" sz="1568" dirty="0"/>
          </a:p>
        </p:txBody>
      </p:sp>
      <p:sp>
        <p:nvSpPr>
          <p:cNvPr id="12" name="Text 3"/>
          <p:cNvSpPr txBox="1"/>
          <p:nvPr/>
        </p:nvSpPr>
        <p:spPr>
          <a:xfrm>
            <a:off x="1832050" y="374715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Коммуникация с иностранцами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фразовых глаголов облегчает общение в школе и в интернете, делает диалоги с носителями языка более понятными и дружелюбными.
</a:t>
            </a:r>
            <a:endParaRPr lang="en-US" sz="1568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использовании look + предлог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встречается неправильный подбор предлога, например, использование "look after" вместо "look for", что меняет смысл высказывания и приводит к ошибкам.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Дословный перевод фразовых глаголов без учета их идиоматичности вызывает путаницу и затрудняет понимание, поэтому важно учить устойчивые выражения целиком.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подходящий фразовый глагол с look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выбора фразового глагола по цели действия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3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значимость выражений с look
</a:t>
            </a:r>
            <a:pPr algn="ctr" indent="0" marL="0">
              <a:lnSpc>
                <a:spcPct val="100000"/>
              </a:lnSpc>
              <a:buNone/>
            </a:pPr>
            <a:r>
              <a:rPr lang="en-US" sz="329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фразовых глаголов с look расширяет возможности общения, помогает избежать недопониманий и способствует успешному изучению английского в школе и повседневной жизни.
</a:t>
            </a:r>
            <a:endParaRPr lang="en-US" sz="433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2026-05-07T05:54:48Z</dcterms:created>
  <dcterms:modified xsi:type="dcterms:W3CDTF">2026-05-07T05:54:48Z</dcterms:modified>
</cp:coreProperties>
</file>