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 в русском языке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прилагательным: оно уточняет предмет и делает речь точнее.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точно описывать предметы, передавать их признаки и строить грамотные словосочетания. На уроке важно научиться узнавать их в тексте, правильно изменять и использовать в речи без ошибок.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имя прилагательное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размер, форму, вкус, качество, материал или принадлежность. Оно делает описание конкретным и помогает представить предмет точнее.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прилагательному можно поставить вопросы какой? какая? какое? какие?. По вопросу легко узнать, что слово относится именно к этой части речи, а не к существительному или глаголу.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прилагательного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с существительными прилагательное уточняет смысл: синий карандаш, высокая берёза, тёплое молоко, мамина сумка. Без него предмет назван, но его признак не указан.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избежать однообразия и сделать высказывание выразительным. Благодаря им речь становится точнее, а описание предметов, людей и явлений — ярче и понятнее.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тексте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вопрос помогает определить форму прилагательного и проверить его согласование с существительным.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меняется вместе с формой существительного, поэтому вопрос помогает быстро проверить правильность написания.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6 класс: формы имени прилагательного и согласование с существительным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прилагательных по родам и числу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имён прилагательных по значению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прямо называют признак: умный, тёплый, высокий, красивый. Они чаще всего описывают цвет, размер, форму, вкус и оценку предмета.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указывают на принадлежность человеку или животному: мамин, лисий, дедушкин, сестрин. Они помогают понять, кому или чему принадлежит предмет.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показывают связь с материалом, временем, местом или назначением: деревянный, зимний, школьный, речной. Они не называют признак напрямую, а уточняют отношение к предмету.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чаще всего связывают с каждым разрядом прилагательных в школьном курсе.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охватывают больше всего признаков и потому особенно важны в описаниях; относительные и притяжательные уточняют связь и принадлежность.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«Имя прилагательное» для 6 класса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прилагательных: сравнение по признакам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выше соседней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стоят две башни для игры и наблюдения. Одна кажется высокой, а другая — ещё выше. Так легко увидеть сравнительную степень: признак не просто есть, а выражен сильнее. Слово помогает заметить разницу между предметами.
</a:t>
            </a:r>
            <a:endParaRPr lang="en-US" sz="103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тихий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есть стол у окна, рядом с которым особенно спокойно. Его можно назвать тихим, тише остальных и даже самым тихим в комнате. Превосходная степень показывает наибольшую силу признака и выделяет предмет среди других.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интересная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берёт книгу и замечает, что она не просто интересная, а очень интересная. Качественные прилагательные легко соединяются со словами очень, слишком, почти. Это помогает точнее передавать оценку и оттенки признака в речи.
</a:t>
            </a:r>
            <a:endParaRPr lang="en-US" sz="104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и сравнение признаков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признак выражен сильнее или слабее, чем у другого предмета: выше, тише, более интересный. С её помощью удобно сравнивать предметы и явления.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обозначает наибольшую степень признака: высочайший, самый добрый, наиболее удобный. Она выделяет один предмет среди остальных по силе признака.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 притяжательные прилагательные обычно не образуют сравнительную и превосходную степени. Они называют не качество, а материал, место, время или принадлежность.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слов есть степени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слов формы сравнения образуются с помощью суффиксов, у других — с помощью слов более, самый, наиболее. Поэтому при образовании степеней важно знать значение прилагательного.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образования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форма прилагательного зависит от рода, числа и падежа существительного, с которым оно связано.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вместе с существительным, поэтому его окончание нужно подбирать по роду, числу и падежу главного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согласования имени прилагательного с существительным в русском языке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прилагательное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прилагательное в 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распознавания имени прилагательного в тексте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прилагательного с существительным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 под существительное: если меняется род, число или падеж, меняется и окончание прилагательного. Поэтому говорят интересная книга, интересные книги, об интересной книге.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согласование делает речь грамотной и понятной. Ошибка в окончании сразу заметна: она искажает форму слова и мешает точно выразить мысль в устной и письменной речи.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129948" y="35457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какой? какая? какое? какие? помогают быстро определить нужную форму. Если вопрос выбран верно, прилагательное легко согласуется с существительным и не нарушает связь слов в словосочетании.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129948" y="32708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вопросу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качественных прилагательных
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прилагательных есть полная и краткая формы: красивый — красив, умный — умён, готовый — готов, радостный — рад. Они различаются не только по виду, но и по употреблению.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слова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является определением и отвечает на вопрос какой? Краткая форма обычно входит в состав сказуемого и показывает состояние или признак предмета в конкретной ситуации.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в предложении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качественное прилагательное имеет удобную краткую форму, а в речи она употребляется реже. Поэтому при разборе слова нужно учитывать не только значение, но и контекст предложения.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описательных текстах прилагательные особенно часто уточняют предмет, помогая увидеть его внешний вид и свойства без длинных объяснений.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прилагательные называют цвет и качество; реже — материал и принадлежность. Это показывает, какие признаки наиболее полезны для точного описания.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схема на основе тематических групп прилагательных; данные условные, для наглядности.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называют прилагательные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работают в речи
</a:t>
            </a:r>
            <a:endParaRPr lang="en-US" sz="218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прилагательные помогают увидеть картину словами: тихий вечер, золотая осень, узкая тропинка. Они делают описание живым и запоминающимся.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выражать отношение автора к предмету: тёплый, мрачный, весёлый, ласковый. Благодаря этому текст звучит эмоциональнее и вызывает определённое впечатление.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описывать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рассказать о человеке, месте или вещи, прилагательные подбирают нужные детали: высокий мальчик, старый дом, красный мяч. Без них описание было бы слишком общим.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прилагательные помогают говорить точно: не просто дерево, а лиственное дерево; не просто вода, а пресная вода. Так информация становится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ошибочные и правильные формы: чаще всего трудности возникают при сравнении и согласовании с существительным.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лишними степенями сравнения и нарушением согласования по роду. Проверка формы слова помогает быстро исправить неточность.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«Имя прилагательное»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прилагательных
</a:t>
            </a:r>
            <a:endParaRPr lang="en-US" sz="25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прилагательного
</a:t>
            </a:r>
            <a:endParaRPr lang="en-US" sz="211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основана на признаках имени прилагательного и его связи с существительным.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кладёт в рюкзак свежую тетрадь, синюю ручку и тяжёлый учебник. Прилагательные сразу подсказывают, какой именно предмет нужен, и помогают не перепутать вещи перед уроками.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упаковке можно увидеть тёплый хлеб, детский йогурт или зимнюю куртку. Такие слова делают надписи понятными с первого взгляда и помогают быстро выбрать нужный товар среди многих похожих.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и дома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встречается интересное задание, а во дворе — большой мяч и красное яблоко. Прилагательные уточняют предметы так, что их легко представить и назвать без лишних объяснений.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во дворе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рядом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особенно полезны там, где нужно быстро уточнить предмет или создать яркий образ без длинного описания.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показатели у описаний и художественных текстов: здесь признаки предметов наиболее важны. В остальных сферах прилагательные помогают точности и краткости.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сфер употребления прилагательных; данные условные, для наглядности.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прилагательные используются чаще всего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эти признаки, можно быстрее находить прилагательные, определять их форму и не путать их с другими частями речи.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признаков помогает узнавать имя прилагательное в любом тексте.
</a:t>
            </a:r>
            <a:endParaRPr lang="en-US" sz="1408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языка, 6 класс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делает речь точнее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увидеть предмет яснее, описать его признаки и выразить отношение говорящего. Чем увереннее ученик употребляет прилагательные, тем грамотнее и выразительнее становится его речь.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2026-05-28T04:50:14Z</dcterms:created>
  <dcterms:modified xsi:type="dcterms:W3CDTF">2026-05-28T04:50:14Z</dcterms:modified>
</cp:coreProperties>
</file>