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природных контрастов, истории и неравномерного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Мексики до Огненной Земли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Латинская Америка и что её объединяет?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огромный регион Нового Света, где соседствуют разные природные условия, исторический опыт колонизации и современные экономические контрасты. Его границы определяются не только картой, но и языком, культурой и хозяйственными связями.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климатическое разнообразие
</a:t>
            </a:r>
            <a:endParaRPr lang="en-US" sz="266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
</a:t>
            </a:r>
            <a:pPr algn="l" indent="0" marL="0">
              <a:lnSpc>
                <a:spcPct val="90000"/>
              </a:lnSpc>
              <a:buNone/>
            </a:pPr>
            <a:r>
              <a:rPr lang="en-US" sz="2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Амазонии формируют один из самых богатых по биоразнообразию природных комплексов Земли. Здесь круглый год жарко, а обилие осадков поддерживает мощную речную сеть и густую растительность.
</a:t>
            </a:r>
            <a:endParaRPr lang="en-US" sz="810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и высоты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создают резкие перепады высот и климатов, влияя на расселение и хозяйство. В горах важны межгорные долины, где мягче условия жизни, а также месторождения руд и цветных металлов.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степи
</a:t>
            </a:r>
            <a:pPr algn="l" indent="0" marL="0">
              <a:lnSpc>
                <a:spcPct val="90000"/>
              </a:lnSpc>
              <a:buNone/>
            </a:pPr>
            <a:r>
              <a:rPr lang="en-US" sz="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степные пространства, включая Пампу, дают большие возможности для земледелия и животноводства. Такие территории легче осваивать, поэтому именно здесь часто развиваются крупные сельскохозяйственные районы и транспортные коридоры.
</a:t>
            </a:r>
            <a:endParaRPr lang="en-US" sz="793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юг
</a:t>
            </a:r>
            <a:pPr algn="l" indent="0" marL="0">
              <a:lnSpc>
                <a:spcPct val="90000"/>
              </a:lnSpc>
              <a:buNone/>
            </a:pPr>
            <a:r>
              <a:rPr lang="en-US" sz="2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климат становится прохладнее и ближе к умеренному. Это расширяет набор сельскохозяйственных культур, но одновременно требует более приспособленных технологий, транспорта и инфраструктуры для связи удалённых районов.
</a:t>
            </a:r>
            <a:endParaRPr lang="en-US" sz="793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побережья
</a:t>
            </a:r>
            <a:pPr algn="l" indent="0" marL="0">
              <a:lnSpc>
                <a:spcPct val="90000"/>
              </a:lnSpc>
              <a:buNone/>
            </a:pPr>
            <a:r>
              <a:rPr lang="en-US" sz="3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и многие прибрежные районы отличаются крайним дефицитом влаги, но при этом имеют большое значение для добычи полезных ископаемых и портовой деятельности. Население тяготеет к более удобным для жизни участкам.
</a:t>
            </a:r>
            <a:endParaRPr lang="en-US" sz="8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стена континента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западной окраины Южной Америки на тысячи километров, формируя один из самых выразительных ландшафтов планеты. Их вершины, вулканы и межгорные долины определяют расселение, транспорт и добычу полезных ископаемых в странах региона.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объединяет материк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бассейн образуют крупнейшую речную систему мира по водоносности и площади водосбора. Это пространство влажных лесов, редких поселений и огромного природного богатства, которое требует особенно бережного отношения.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Анды, Амазония и природные символы Латинской Америки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крупнейшими и средними по населению странами особенно заметен в Бразилии и Мексике.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рынки региона сосредоточены в Бразилии и Мексике, что усиливает их экономическое и политическое влияние.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Латинской Америки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Всемирного банка, 2023–2024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55855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62158"/>
            <a:ext cx="485400" cy="38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центры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 создавали крупные городские центры с храмами, площадями и административными сооружениями. Эти комплексы показывают высокий уровень организации общества и мастерство каменного строительства.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 территорий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Инкская дорожная сеть связывала горные и прибрежные районы, облегчая управление огромными пространствами. Развитая система коммуникаций помогала перемещать войска, товары и сообщения на большие расстояния.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 земледелие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народы строили каналы, террасы и водохранилища, чтобы приспосабливать земледелие к засушливым и горным условиям. Эти решения позволяли получать урожай там, где природа казалась неблагоприятной.
</a:t>
            </a:r>
            <a:endParaRPr lang="en-US" sz="1034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 календари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небом помогали майя и другим народам точно рассчитывать время обрядов и сельскохозяйственных работ. Их календарные системы свидетельствуют о высокой математической и астрономической культуре.
</a:t>
            </a:r>
            <a:endParaRPr lang="en-US" sz="1034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культуре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орнаменты, мифы и религиозные образы доколумбовой эпохи сохраняются в современной Латинской Америке. Они поддерживают историческую память и напоминают о глубине местных цивилизационных корней.
</a:t>
            </a:r>
            <a:endParaRPr lang="en-US" sz="1034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доколумбовых цивилизаций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колонизации к независимости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завоевание, колониальное управление, борьба за независимость и формирование современных государств
</a:t>
            </a:r>
            <a:endParaRPr lang="en-US" sz="29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региона и их особенности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крупнейшие страны Латинской Америки сочетают демографический масштаб с разной хозяйственной специализацией.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профили стран заметно различаются: одни опираются на промышленность, другие — на сырьё и аграрный экспорт.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Латинской Америки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сектор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3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нефти, меди, железной руды и лития остаётся основой экономики многих стран. Эти ресурсы формируют значительную часть экспорта и привлекают иностранные инвестиции, но делают рост зависимым от конъюнктуры мирового рынка.
</a:t>
            </a:r>
            <a:endParaRPr lang="en-US" sz="908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36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поставляет сою, кофе, бананы, сахар и мясо на внешние рынки. Благоприятный климат и большие площади пригодных земель создают преимущества, хотя урожайность и доходы сильно различаются между странами.
</a:t>
            </a:r>
            <a:endParaRPr lang="en-US" sz="993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2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2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сосредоточено прежде всего в крупнейших экономиках, где есть внутренний рынок, инфраструктура и квалифицированная рабочая сила. Однако во многих государствах доля переработки сырья остаётся недостаточной.
</a:t>
            </a:r>
            <a:endParaRPr lang="en-US" sz="891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90000"/>
              </a:lnSpc>
              <a:buNone/>
            </a:pPr>
            <a:r>
              <a:rPr lang="en-US" sz="3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3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торговля, финансы, туризм и цифровые сервисы расширяются вместе с ростом городов. Именно услуги всё чаще обеспечивают рабочие места, особенно в мегаполисах и прибрежных экономических центрах.
</a:t>
            </a:r>
            <a:endParaRPr lang="en-US" sz="918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33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уязвима к колебаниям спроса и цен на сырьё, а также к международным кризисам. Поэтому всё более важными становятся диверсификация производства и развитие собственной переработки.
</a:t>
            </a:r>
            <a:endParaRPr lang="en-US" sz="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потоки формируют специализацию стран и связывают их с рынками Азии, Европы и Северной Америки.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сырья и сельхозпродукции означает высокую зависимость от цен на ресурсы и низкую долю глубокой переработки.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экспорта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 Comtrade и ECLAC, 2023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города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города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региона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Мехико, Буэнос-Айрес, Лима и Богота стали центрами притяжения для населения, бизнеса и услуг. Их агломерации формируют основу экономической и культурной жизни региона.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концентрация
</a:t>
            </a:r>
            <a:pPr algn="l" indent="0" marL="0">
              <a:lnSpc>
                <a:spcPct val="90000"/>
              </a:lnSpc>
              <a:buNone/>
            </a:pPr>
            <a:r>
              <a:rPr lang="en-US" sz="38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в городах живёт более 80% населения. Такая концентрация усиливает роль транспорта, коммуникаций и сферы услуг, но одновременно создаёт нагрузку на жильё и инфраструктуру.
</a:t>
            </a:r>
            <a:endParaRPr lang="en-US" sz="1068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городской среды
</a:t>
            </a:r>
            <a:pPr algn="l" indent="0" marL="0">
              <a:lnSpc>
                <a:spcPct val="90000"/>
              </a:lnSpc>
              <a:buNone/>
            </a:pPr>
            <a:r>
              <a:rPr lang="en-US" sz="3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деловыми кварталами и современными магистралями нередко сохраняются районы с недостатком благоустройства, перегруженным транспортом и ограниченным доступом к качественным городским услугам.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агломераций
</a:t>
            </a:r>
            <a:pPr algn="l" indent="0" marL="0">
              <a:lnSpc>
                <a:spcPct val="90000"/>
              </a:lnSpc>
              <a:buNone/>
            </a:pPr>
            <a:r>
              <a:rPr lang="en-US" sz="3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определяют внутренний рынок, привлекают инвестиции и рабочую силу, а также задают темп модернизации. Именно в них особенно заметны социальные различия и вызовы устойчивого развития.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 качество жизни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распределение доходов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очень высоким разрывом между богатыми и бедными. Рост экономики не всегда означает справедливое распределение благ, поэтому улучшение жизни ощущается населением неравномерно.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важным источником дохода остаётся работа без стабильного контракта и социальных гарантий. Это снижает защищённость людей и делает их уязвимыми при экономических кризисах.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услугах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качественному образованию, медицине и жилью сильно зависит от места проживания и уровня дохода. В крупных городах и бедных районах этот разрыв особенно заметен.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усиливает преступность, подталкивает людей к внутренней и внешней миграции и осложняет политическую стабильность. Оно также ограничивает возможности социальной мобильности для молодёжи.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разрыва требует адресной социальной политики, расширения доступа к качественным услугам и создания более устойчивых рабочих мест. Без этого экономический рост остаётся неполным.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высокая урбанизация сама по себе не гарантирует низкую бедность. Более важны структура экономики, социальная политика и устойчивость рынка труда.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уровень жизни связаны не напрямую: даже в наиболее городских странах сохраняются заметные различия в доходах и доступе к возможностям.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неравенства и урбанизации в странах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Всемирного банка и ЭКЛАК (последние доступные данные, 2022–2024).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региона: язык, религия, традиции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единство
</a:t>
            </a:r>
            <a:pPr algn="l" indent="0" marL="0">
              <a:lnSpc>
                <a:spcPct val="90000"/>
              </a:lnSpc>
              <a:buNone/>
            </a:pPr>
            <a:r>
              <a:rPr lang="en-US" sz="31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и португальский языки связывают большинство стран региона в общее культурное пространство. При этом в отдельных государствах сохраняются и официально поддерживаются местные языки коренных народов.
</a:t>
            </a:r>
            <a:endParaRPr lang="en-US" sz="866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идентичность сформировалась в результате взаимодействия европейских, африканских и индейских традиций. Это отражается в обрядах, семейных обычаях, музыке и повседневной культуре.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традиция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исторически сыграл важную роль в общественной жизни, праздниках и календаре региона. Сегодня религиозная картина стала более разнообразной, но историческое влияние христианства остаётся заметным.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 символ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Фейжоада, тако, асадо и другие национальные блюда показывают разнообразие природных условий и исторических влияний. Через кухню особенно хорошо видны местные традиции и повседневная жизнь людей.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танец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танго и сальса давно стали символами региона и узнаваемы во всём мире. Они выражают не только художественный вкус, но и историческую память, эмоциональность и социальный опыт обществ.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литература Латинской Америки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Фрида Кало: образ, ставший символом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Фриды Кало соединяет личную биографию, национальную идентичность и сильный визуальный язык. Её автопортреты легко узнаются по насыщенным цветам и символическим деталям, а потому часто становятся ключевой иллюстрацией темы о культуре региона.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Муралы, которые читают как историю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живопись Диего Риверы превратила стены городов в художественный рассказ о труде, революции и обществе. Такие работы помогают увидеть, как искусство в Латинской Америке часто выходит за рамки музея и говорит с широкой публикой напрямую.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Магический реализм и сила слова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Габриэль Гарсиа Маркес, Пабло Неруда и Октавио Пас показали, что литература региона может быть одновременно поэтичной, исторически точной и глубоко философской. Их книги передают особый взгляд на мир, где реальность и миф тесно переплетены.
</a:t>
            </a:r>
            <a:endParaRPr lang="en-US" sz="8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ресурсной зависимости к устойчивому развитию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ключевым вызовам и направлениям модернизации Латинской Америки
</a:t>
            </a:r>
            <a:endParaRPr lang="en-US" sz="24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 интеграционные объединения
</a:t>
            </a:r>
            <a:endParaRPr lang="en-US" sz="2947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страны Латинской Америки координируют торговлю, политический диалог и совместные инициативы через региональные объединения.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помогают странам региона действовать согласованнее, расширять рынки сбыта и усиливать влияние в международных переговорах.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организаций, справочные данные по состоянию на 2024 год.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особенно заметны там, где хозяйственное освоение идёт быстрее природного восстановления и усиливает давление на леса, почвы и водные системы.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создаёт сочетание вырубки лесов и климатической уязвимости: последствия затрагивают здоровье людей, сельское хозяйство и биоразнообразие.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Латинской Америки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UNEP, FAO и региональных экологических обзоров, 2023–2024.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25" y="2133101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66491"/>
            <a:ext cx="485400" cy="388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1250" y="2133101"/>
            <a:ext cx="455100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современном мире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база
</a:t>
            </a:r>
            <a:pPr algn="l" indent="0" marL="0">
              <a:lnSpc>
                <a:spcPct val="90000"/>
              </a:lnSpc>
              <a:buNone/>
            </a:pPr>
            <a:r>
              <a:rPr lang="en-US" sz="45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остаётся крупным поставщиком сои, кофе, бананов, сахара и мяса. Его аграрный потенциал важен для мировой продовольственной безопасности и делает Латинскую Америку заметным игроком на глобальном рынке.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запасы меди, железной руды, лития и других полезных ископаемых обеспечивают региону важную роль в промышленности и энергетическом переходе. Особенно возрастает спрос на сырьё для аккумуляторов.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участвуют в международных цепочках поставок через порты Атлантики и Тихого океана. Географическое положение облегчает связь сразу с несколькими мировыми рынками и транспортными направлениями.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является важным источником и направлением миграционных потоков. Молодое население даёт трудовой потенциал, но одновременно требует новых рабочих мест, образования и социальной поддержки.
</a:t>
            </a:r>
            <a:endParaRPr lang="en-US" sz="1046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47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участвует в климатических переговорах и культурном обмене, потому что сочетает богатую природу, яркую идентичность и крупный внутренний рынок. Это повышает его международную значимость.
</a:t>
            </a:r>
            <a:endParaRPr lang="en-US" sz="1129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в современном мире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регион больших возможностей и сложных задач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природное богатство, сильную историческую память и заметные социальные контрасты. Её будущее зависит от образования, переработки ресурсов, экологической ответственности и более тесного сотрудничества между странами.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2026-06-03T06:22:42Z</dcterms:created>
  <dcterms:modified xsi:type="dcterms:W3CDTF">2026-06-03T06:22:42Z</dcterms:modified>
</cp:coreProperties>
</file>