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водоёмы тундры: холод, вода и жизнь северной природы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тундра хранит воду у самой поверхности.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край холода и поверхностной воды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вдоль Северного Ледовитого океана и живёт по законам короткого лета, долгой зимы и многолетней мерзлоты. Здесь вода редко уходит глубоко в почву, поэтому вокруг много озёр, болот и мелких рек.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тундры: главные особенности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 лето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в тундре непродолжителен: даже в самый тёплый месяц температура обычно остаётся ниже +10 °C. За это время природа успевает лишь немного прогреться.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продолжается большую часть года — примерно 7–9 месяцев. Морозы сохраняются долго, поэтому почва успевает промёрзнуть на большую глубину и медленно оттаивает летом.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осадков, но сыро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около 200–400 мм в год, однако местность остаётся влажной. Холодный воздух испаряет мало воды, а промёрзшая земля не пропускает её вниз.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и непостоянная погода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тундры характерны сильные ветры, метели и резкие смены погоды. Из-за этого даже в короткое лето поверхность быстро остывает, а тепло удерживается очень слабо.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середине лета воздух прогревается слабо, поэтому снег тает не везде и не сразу.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 сезонам в тундре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ход температуры показывает очень короткий тёплый период и длительное сохранение холода.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полярная ночь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без темноты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летний день может тянуться почти без перерыва, и солнце долго не уходит за горизонт. Поверхность получает больше света, поэтому снег тает быстрее, а низкая растительность начинает активно расти. Влажная почва отражает свет и блестит на солнце.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меняет воду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полярного дня и полярной ночи влияет не только на освещённость, но и на воду. Летом начинается таяние снега и разливы, а зимой водоёмы замирают под льдом и ждут нового сезона.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без солнца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ночь: солнце не появляется неделями. Земля почти не получает тепла, реки и озёра быстро сковываются льдом, а снежный покров долго сохраняется. В такие месяцы тундра выглядит особенно тихой и суровой.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как причина переувлажнения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Промёрзшая основа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сохраняется в почве очень долго и летом оттаивает только тонким верхним слоем. Ниже остаётся твёрдая ледяная основа, которая препятствует уходу воды вглубь.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весной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начале лета тундра особенно заболочена. Таяние идёт быстро, а солнце и ветер ещё не успевают высушить поверхность, поэтому вода долго остаётся в понижениях.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без больших осадков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очень сырой не из-за обильных дождей, а из-за мерзлоты. Именно холодная почва удерживает воду на поверхности и делает природную зону переувлажнённой.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наверху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тает, вода не может просочиться вниз, потому что промёрзшие слои почвы действуют как плотный барьер. Поэтому на поверхности быстро появляются лужи, ручьи и мокрые участки.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водоёмы тундры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связи сезонного таяния снега с многолетней мерзлотой.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рек тундры получает воду из тающего снега. Весной это даёт резкий подъём уровня, а летом, когда таяние ослабевает, реки заметно мелеют.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Извилистые русла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ровной поверхности реки часто петляют, образуя множество поворотов и старичных озёр. Такое русло помогает воде обходить понижения и медленно менять направление.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снеготаяния реки могут широко разливаться и затапливать низкие участки. В этот период течение становится особенно заметным, потому что вода поступает очень быстро.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пути воды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тундровые реки недлинные и быстро реагируют на изменения погоды. Если снега много или идут дожди, уровень поднимается почти сразу, а при похолодании падает.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тундры: короткие, быстрые, зависящие от снега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вода течёт, где стоит и где задерживается дольше всего.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водоёмы тундры и их признаки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водоёмы тундры по-разному выглядят, но их объединяет близость воды к поверхности и связь с мерзлотой.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тундры: почему их так много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ледника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озёра остались в понижениях, которые сформировали ледники. Такие впадины заполнились талой водой и сохранились в холодном климате.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Сформированное озеро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появляются неглубокие холодные озёра с низкими берегами. Вода в них бедна теплом и питательными веществами, поэтому прибрежная растительность развивается медленно.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подземного льда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грунте начинает оттаивать лёд, поверхность проседает. Образуются западины и котловины, где постепенно скапливается вода.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мохово-лишайниковый покров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воды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 тундре образуются там, где вода не может уйти в глубину из-за мерзлой почвы. После таяния снега поверхность долго остаётся сырой и мягкой.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облик тундры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Кочки, мелкие озёра и редкие кустарники делают болотистую тундру узнаваемой. Такой покров выглядит скромно, но именно он поддерживает жизнь многих северных растений и животных.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 образуют низкий покров, который сохраняет влагу и защищает почву от быстрого высыхания. Он легко переносит морозы и начинает расти сразу после оттаивания.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 осоки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влажных участках хорошо растут сфагнум, осоки и пушица. Эти растения приспособлены к холоду, ветру и короткому лету, поэтому быстро занимают сырые места.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осадков немного, но вода всё равно долго остаётся рядом с поверхностью. Главную роль играет холодная почва, которая не пропускает её вниз.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задерживается на поверхности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влажность тундры создаётся не дождями, а сочетанием мерзлоты, таяния снега и слабого испарения.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«Климат и водоёмы тундры»; значения долей приведены в условной учебной схеме.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водоёмы тундры по сезонам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талые воды быстро наполняют реки, ручьи и понижения рельефа. В это время возможны разливы, потому что снег тает быстрее, чем вода успевает уйти.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реки и озёра покрываются льдом, а водообмен почти прекращается. Под снегом и льдом вода сохраняется, но её движение становится очень медленным.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охлаждение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температура быстро падает, ночи становятся длиннее, и вода начинает замерзать рано. Ледяная корка сдерживает движение воды и сокращает кормовую базу для животных.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обмеление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часть мелких ручьёв становится очень мелкой, а некоторые временные водоёмы исчезают. Таяние продолжается только в верхнем слое почвы, поэтому воды поступает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 водоёмов тундры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 воды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озёр, рек и болот гнездятся утки, гуси, кулики и чайки. Здесь они находят корм, укрытие и спокойные места для выведения птенцов летом.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Холодолюбивые рыбы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холодной воде живут рыбы, приспособленные к низкой температуре и короткому лету. Им важно, чтобы водоём не пересыхал и долго оставался чистым.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влажных мест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тёплых районах у воды встречаются лягушки, а летом особенно заметны насекомые. Они быстро развиваются в короткий сезон и служат кормом другим животным.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растительностью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 берегам создают укрытия и кормовую основу для многих видов. Поэтому водоёмы тундры важны не только сами по себе, но и как часть общей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действуют вместе и усиливают друг друга. Поэтому в тундре медленно растут растения, а водоёмы долго сохраняются даже при небольшом количестве осадков.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природу тундры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холод и мерзлота: именно они ограничивают рост растений, замедляют разложение и удерживают воду на поверхности.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темы «Климат. Водоёмы тундры»; условная шкала для сравнения факторов.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Термокарст: как таяние меняет поверхность земли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начинает проседать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богатой льдом мерзлотой весеннее тепло запускает скрытые изменения. Подземный лёд тает, грунт теряет опору и постепенно опускается, оставляя на поверхности неровности и влажные пятна.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тундры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Термокарст меняет привычный рельеф тундры и влияет на растения, животных и дороги. Там, где грунт просел, вода задерживается ещё сильнее, а поверхность становится очень неровной.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воронки к озеру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проседания появляются неглубокие западины и воронки. В них быстро собирается вода, и со временем маленькая лужа может превратиться в термокарстовое озеро с неровными берегами.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водоёмов в тундре отличаются движением воды, глубиной и растительностью, но все они связаны с мерзлотой и сезонным переувлажнением.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рек, озёр и болот тундры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различаются по форме и движению воды, но все зависят от таяния снега и невозможности воде уходить глубоко.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«Климат и водоёмы тундры»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климата, воды и природы тундры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причинно-следственной связи между холодом, мерзлотой и растительностью тундры.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водоёмов тундры для природы и 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 животных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дают корм, воду и укрытие многим птицам, рыбам и другим животным. Здесь они выводят потомство и переживают короткое северное лето.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ресурс для людей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северных народов водоёмы служат источником пресной воды и удобными путями передвижения летом. В условиях тундры это особенно важно, потому что дороги есть не везде.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экосистема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очень чувствительна к загрязнению и потеплению. Если меняется состояние мерзлоты, сразу меняются уровень воды, берега и условия для растений и животных.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бережного отношения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вмешательство может долго сохраняться в холодной природе. Поэтому водоёмы тундры нуждаются в защите, чтобы сохранять жизнь северных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холод, вода и короткое лето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суровой, но именно здесь холод, мерзлота и вода образуют единый природный мир. От них зависят растения, животные и жизнь людей на Севере.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2026-06-02T17:18:12Z</dcterms:created>
  <dcterms:modified xsi:type="dcterms:W3CDTF">2026-06-02T17:18:12Z</dcterms:modified>
</cp:coreProperties>
</file>