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Своеобразие реализма: литература, которая показывает жизнь в действии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Реализм: правда жизни, человек и общество, увиденные в их движении.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возник реализм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сформировался в Европе XIX века на фоне индустриализации, роста городов и социальных конфликтов. В русской литературе он укрепился после 1830–1840-х годов и стал способом увидеть человека в связи с эпохой и историческими переменами.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реализма как художественного метода
</a:t>
            </a:r>
            <a:endParaRPr lang="en-US" sz="2407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стремится к достоверному изображению жизни, опираясь на причинно-следственные связи, узнаваемые обстоятельства и анализ реальных общественных отношений.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оказываются быт, труд, семейные столкновения, неравенство, нравственный выбор и зависимость личности от среды, воспитания и времени.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вымысел при этом сохраняется, но мир произведения строится так, чтобы казаться жизненно убедительным, внутренне логичным и психологически объяснимым.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533429"/>
            <a:ext cx="4164900" cy="20336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Реализм, романтизм, натурализм: ключевые различия
</a:t>
            </a:r>
            <a:endParaRPr lang="en-US" sz="2422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литературных направлений показывает, чем реализм отличается по образу человека и способу изображения действительности.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не копирует действительность механически: он соединяет жизненную правду с художественным обобщением и смысловым анализом.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реалистическое произведение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бытовая ситуация превращается в анализ характера и общества.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Типический герой в типических обстоятельствах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определённость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реализма не выделяется исключительностью происхождения, но точно связан со своей эпохой и слоем общества. Его профессия, образование и семейное положение помогают понять поступки и жизненные ограничения.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как часть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Усадьба, город, служба или домашний круг не просто задают фон, а формируют привычки, речь и выбор героя. Поэтому личность в реализме всегда показана в связи с повседневной и исторической средой.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анализ в реализме достигает особой глубины именно в творчестве этих двух писателей, где внутренний конфликт становится центром изображения человека.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русских классиков особенно глубоко раскрыли внутренний мир героя Толстой и Достоевский.
</a:t>
            </a:r>
            <a:endParaRPr lang="en-US" sz="5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реализма в XIX веке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позднем этапе заметно усиливаются психологическая точность и социальный анализ, особенно в прозе конца века.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развивается от становления к зрелости и далее к усложнению методов, сохраняя интерес к человеку и обществу.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и европейской литературы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критика и нравственная проблематика
</a:t>
            </a:r>
            <a:endParaRPr lang="en-US" sz="2461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чиновничество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показывает, как бюрократия и зависимость от служебной иерархии влияют на достоинство человека и на его возможности поступать по совести.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долг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в реалистическом произведении связан с ответственностью перед другими людьми, а не только с личной выгодой или внешним успехом.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 бедность, различие в образовании и доступе к власти не как абстракцию, а как причину реальных жизненных конфликтов и человеческих драм.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поступков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обстоятельства раскрываются через конкретные сцены и характеры, поэтому поступок героя становится понятным как следствие среды, опыта и внутреннего решения.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и предметный мир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мир не служит нейтральным фоном: он участвует в раскрытии конфликта и поддерживает смысл сцены. Даже пейзаж или обстановка могут работать как намёк на перемену настроения.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реалистическом произведении деталь объединяет достоверность и художественную выразительность. Она делает изображение убедительным и одновременно помогает понять авторскую оценку происходящего.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Интерьер, одежда и вещи в реалистическом тексте сразу указывают на положение героя в обществе, его привычки и образ жизни. Через них создаётся точная социальная характеристика.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Подробность помогает увидеть внутреннее состояние персонажа без прямых объяснений автора. Письмо, книга, жест или взгляд нередко говорят о переживаниях сильнее длинного описания.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реалистической прозы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проза стремится к точности: слова выбираются так, чтобы речь звучала естественно и при этом точно передавала смысл, характер и социальное положение героя.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речь тоже значима: ирония, сдержанная оценка и стилистическая выразительность помогают не только описывать события, но и раскрывать скрытый смысл жизненных ситуаций.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разговорные интонации, индивидуальные обороты и особенности речевого поведения. По манере говорить читатель узнаёт образование, привычки мышления и отношение персонажа к миру.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городской пейзаж в реализме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реалистическом произведении не ограничивается описанием красоты: деревня, дорога, город или усадьба создают точную среду, в которой проявляются социальные и психологические конфликты.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часто становится смысловым контрастом к человеческим столкновениям. Она помогает увидеть внутреннее состояние героя, а также подчеркнуть настроение сцены и авторскую оценку происходящего.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реализм как особое явление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реализм стремится объяснить, почему возникают конфликты между людьми и целыми слоями общества. Причины ищутся не только в обстоятельствах, но и во внутреннем мире личности.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он стал одной из самых глубоких форм художественного исследования человека: в нём социальная точность сочетается с философской и психологической сложностью.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реалистическая литература соединяет наблюдение за действительностью с глубоким нравственным поиском, поэтому в центре её внимания оказываются не только события, но и духовный выбор человека.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неё особенно важны темы народа, интеллигенции, совести, веры и исторического пути страны. Эти вопросы делают произведения масштабными и общественно значимыми.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авторы и доминирующие темы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разные художественные акценты внутри реализма: от становления метода до психологической и бытовой сосредоточенности.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развивался как система авторских моделей, а не как единый шаблон; каждый писатель расширял его возможности по-своему.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обобщение по творчеству Пушкина, Гоголя, Тургенева, Толстого, Достоевского и Чехова
</a:t>
            </a:r>
            <a:endParaRPr lang="en-US" sz="12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Реалистический конфликт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Бытовая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начинается в обычной жизненной среде: в семье, на службе, в учёбе или в разговоре. Именно повседневность делает столкновение убедительным и узнаваемым.
</a:t>
            </a:r>
            <a:endParaRPr lang="en-US" sz="1259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Столкновение интересов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обнаруживается противоречие между человеком и обществом, долгом, бедностью, историей или совестью. Причина конфликта раскрывается постепенно, без внешней эффектности.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Внутренний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переживает сомнения и принимает решение, которое показывает его характер. Важнее всего мотивировка поступка, а не случайность или неожиданное чудо.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Кризис и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 приводит к нравственному или жизненному итогу. Конфликт показывает не только судьбу героя, но и более широкий общественный смысл происходящего.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606670"/>
            <a:ext cx="4206300" cy="16763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реалистического текста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основные признаки реализма работают вместе и создают эффект жизненной достоверности.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взаимосвязаны: реалистический текст показывает жизнь как сложную систему, где личная судьба определяется средой, временем и характером.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Литературоведческий обзор, школьный курс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 повседневность героя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реалистической прозе обычные занятия и разговоры становятся главным материалом изображения. Семейная сцена или служебный эпизод позволяют увидеть характер точнее, чем редкое событие.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Подробности интерьера, жестов и интонаций создают впечатление живого присутствия. Через бытовую обстановку раскрываются привычки героя, его положение в обществе и скрытые внутренние противоречия.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реализма, которые остаются актуальными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продолжают звучать в литературе и кино, потому что связаны с повседневным опытом человека и общественными отношениями.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сохраняют социальное неравенство и моральный выбор: именно они чаще всего запускают конфликт и требуют личной ответственности.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классической русской литературе; без точных статистических данных
</a:t>
            </a:r>
            <a:endParaRPr lang="en-US" sz="12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реализм сохраняет значение сегодня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наследие заметно в современной прозе, кино и журналистике, где особенно ценятся достоверность, наблюдательность и точность изображения реальной жизни.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реализм важен ещё и тем, что он тренирует аналитическое мышление: помогает сопоставлять классические произведения с современными культурными и социальными проблемами.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помогает понимать связь между человеком и обществом. Он учит замечать, как обстоятельства, среда и личный выбор влияют на поступки и судьбу.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развивает внимательное чтение: важно отделять факт от оценки, видеть мотивы поведения и замечать, как строится авторская позиция в тексте.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Реализм: искусство правды и анализа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соединяет достоверность, психологизм и социальную мысль, превращая частную судьбу в отражение эпохи. Именно поэтому он остаётся ключом к пониманию человека и общества.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2026-05-23T18:16:40Z</dcterms:created>
  <dcterms:modified xsi:type="dcterms:W3CDTF">2026-05-23T18:16:40Z</dcterms:modified>
</cp:coreProperties>
</file>