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запускает цепь других — и это меняет будущее планеты.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и их взаимосвязь в XXI веке
</a:t>
            </a:r>
            <a:endParaRPr lang="en-US" sz="259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урбанизация и глобализация усилили нагрузку на ресурсы и ускорили распространение кризисов. Поэтому бедность, климат, здоровье и конфликты сегодня затрагивают почти все страны одновременно.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глобальные проблемы стали общим вызовом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глобальной проблемой
</a:t>
            </a:r>
            <a:endParaRPr lang="en-US" sz="2327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проблема затрагивает не отдельный регион, а жизнь миллионов и миллиардов людей на разных континентах и в разных социальных условиях.
</a:t>
            </a:r>
            <a:endParaRPr lang="en-US" sz="1008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 дорогой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задач характерны длительное развитие, высокая цена решений и необходимость научных, финансовых и политических ресурсов.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решается в одиночку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причины и последствия выходят за границы одного государства, поэтому ни одна страна не способна устранить её только собственными силами.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бедность, эпидемии и дефицит воды требуют согласованных действий государств, международных организаций и общества.
</a:t>
            </a:r>
            <a:endParaRPr lang="en-US" sz="1044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глобальным проблемам относят климатические изменения, продовольственный кризис, нехватку пресной воды, терроризм и демографические диспропорции.
</a:t>
            </a:r>
            <a:endParaRPr lang="en-US" sz="9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93961"/>
            <a:ext cx="3377400" cy="2259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глобальные проблемы и их проявления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проблемы наиболее заметны и как они переходят из одной сферы в другую.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каждая из этих проблем усиливает как минимум ещё одну, поэтому локальные меры дают ограниченный эффект.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обществознанию; обобщение по теме глобальных проблем
</a:t>
            </a:r>
            <a:endParaRPr lang="en-US" sz="5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уходит, вода отступает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ещё недавно сохранялись ледники, сегодня заметно таяние и сокращение снежного покрова. Это меняет привычные водные потоки, снижает запас пресной воды и делает уязвимыми целые регионы, зависящие от сезонного питания рек.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на полях
</a:t>
            </a:r>
            <a:pPr algn="ctr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засушливых территориях растения растут медленнее, а урожай становится менее предсказуемым. Пересохшая почва, жара и нехватка влаги превращают сельское хозяйство в рискованную деятельность, а значит, повышают цены на продукты и усиливают продовольственную нестабильность.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под угрозой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особенно заметны наводнения и подтопления, которые повреждают дома, дороги и инженерные сети. Для людей это означает не только материальные потери, но и вынужденный переезд, когда привычное место жизни становится небезопасным.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главный усилитель кризисов
</a:t>
            </a:r>
            <a:endParaRPr lang="en-US" sz="2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другие глобальные проблемы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климатический фактор действует через воду и сельское хозяйство, а затем через цены, здоровье и перемещение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климатический стресс, тем быстрее возникает цепочка социальных и экономических последствий.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взаимосвязи глобальных проблем; без привязки к одному набору данных
</a:t>
            </a:r>
            <a:endParaRPr lang="en-US" sz="6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миллионов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крайней бедности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бедности показывает, насколько уязвимыми остаются люди перед ростом цен, болезнями и кризисами доступа к базовым услугам.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Poverty and Shared Prosperity; международная оценка крайней бедности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и нехватка воды
</a:t>
            </a:r>
            <a:endParaRPr lang="en-US" sz="2252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еды опирается на воду, климат, топливо, удобрения и транспорт. Если хотя бы один элемент даёт сбой, цепочка поставок становится дороже и менее надёжной.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 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засуха или нарушение логистики сокращают урожай, продукты дорожают быстрее, чем успевают адаптироваться доходы семей. Это особенно тяжело для бедных домохозяйств.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детям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 сильнее всего отражается на детях: ослабевает здоровье, замедляется развитие и возрастает риск долгосрочных последствий для образования и качества жизни.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еды и воды способен вызывать протесты, усиливать напряжённость в регионах и подталкивать людей к вынужденному переселению в поисках более безопасных условий.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575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воды, энергии и продовольствия
</a:t>
            </a:r>
            <a:endParaRPr lang="en-US" sz="298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ресурс зависит от других и почему дефицит быстро распространяется по разным сферам.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энергия и продовольствие образуют единую систему: сбой в одном звене быстро ослабляет два других.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взаимосвязи ресурсов в учебной географии и устойчивом развитии
</a:t>
            </a:r>
            <a:endParaRPr lang="en-US" sz="6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 миграция населения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покидают родные места из-за безработицы, войн, бедности и климатических потерь. Миграция становится способом выживания, а не только поиском лучших возможностей.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планеты превысило 8 миллиардов, но динамика различается по регионам: где-то сохраняется быстрый рост, а где-то усиливаются старение и сокращение трудоспособного населения.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 увеличивает давление на жильё, школы, больницы, транспорт и рынок труда. Без подготовки это усложняет жизнь и новым жителям, и принимающим сообществам.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сдвиги меняют структуру общества, потребности экономики и социальную политику. Поэтому управление миграцией требует не запретов, а продуманных решений и планирования.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взаимного усиления глобальных проблем
</a:t>
            </a:r>
            <a:endParaRPr lang="en-US" sz="232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причинно-следственные связи между климатом, ресурсами, социальными условиями и конфликтами.
</a:t>
            </a:r>
            <a:endParaRPr lang="en-US" sz="10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эпидемии и глобальная мобильность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Авиаперелёты, международная торговля и плотные транспортные сети сокращают время между вспышкой инфекции и её появлением в других странах, делая локальный риск глобальным.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системы здравоохранения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больницы перегружены, а профилактика слаба, новый всплеск заболеваний быстрее приводит к нехватке мест, кадров и лекарств, чем в более устойчивых системах.
</a:t>
            </a:r>
            <a:endParaRPr lang="en-US" sz="82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чистой воды, плохое питание и бедность ослабляют иммунитет и повышают вероятность массовых заболеваний, особенно среди детей, пожилых людей и сельского населения.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затрагивают не только медицину: они нарушают обучение, занятость, логистику и торговлю, показывая, насколько здоровье связано с повседневной жизнью и экономикой.
</a:t>
            </a:r>
            <a:endParaRPr lang="en-US" sz="8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усиливают друг друга сильнее всего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связи запускают самые длинные цепочки последствий и быстрее всего переходят из одной сферы в другую.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бедность образуют главные узлы системы, а вода, еда и здоровье чаще выступают каналами распространения кризисов.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взаимосвязей по 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засушливым регионом
</a:t>
            </a:r>
            <a:pPr algn="ctr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видна карта с очагами засухи, температурными аномалиями и состоянием почв. Такие данные помогают заранее планировать водоснабжение, защищать урожай и предупреждать чрезвычайные ситуации, не дожидаясь масштабного кризиса.
</a:t>
            </a:r>
            <a:endParaRPr lang="en-US" sz="72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который не прерывает обучение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через цифровую платформу: один продолжает урок дома, другой подключается из больницы, третий смотрит запись позже. Технологии расширяют доступ к образованию, но требуют стабильной связи и равных возможностей.
</a:t>
            </a:r>
            <a:endParaRPr lang="en-US" sz="70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и цифровые риски
</a:t>
            </a:r>
            <a:pPr algn="ctr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консультирует пациента удалённо, а рядом показаны серверы и предупреждение о киберугрозе. Этот контраст подчёркивает двойственную роль технологий: они спасают время и ресурсы, но требуют защиты данных и ответственного использования.
</a:t>
            </a:r>
            <a:endParaRPr lang="en-US" sz="76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Технологии: риск и возможность одновременно
</a:t>
            </a:r>
            <a:endParaRPr lang="en-US" sz="24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согласованные решения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задают единые ориентиры, чтобы страны действовали по сопоставимым нормам. Это особенно важно для климата, здравоохранения и гуманитарной помощи, где изолированные меры быстро теряют эффективность.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собирают статистику, проводят исследования и передают информацию государствам. Благодаря этому можно раньше выявлять риски, сравнивать результаты и выбирать меры, основанные не на предположениях, а на проверенных данных.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ЮНИСЕФ, ВОЗ и другие структуры помогают финансированием, экспертной помощью и программами развития. Такая поддержка особенно важна для стран, которые не могут справиться с кризисами в одиночку.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международных решений зависит не только от подписания документов, но и от их выполнения. Если обязательства не поддерживаются политикой и финансированием, даже хорошие договорённости остаются формальностью.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263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международных механизмов реагирования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проблемой, организацией и инструментом показывает, как глобальные задачи решаются через координацию усилий разных стран.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возрастает, когда меры согласованы, опираются на данные и сопровождаются стабильным финансированием.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ООН и их официальные программы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004880"/>
            <a:ext cx="609300" cy="48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75" y="3632375"/>
            <a:ext cx="43155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и школьника в ответе на глобальные вызовы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отходов, экономия воды и электричества уменьшают нагрузку на природу и инфраструктуру. Повседневные привычки кажутся небольшими, но в масштабе города или страны дают заметный эффект.
</a:t>
            </a:r>
            <a:endParaRPr lang="en-US" sz="721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климатических и ресурсных кризисов помогает принимать более взвешенные решения дома, в школе и в обществе. Грамотность делает ответственность не формальной, а осознанной.
</a:t>
            </a:r>
            <a:endParaRPr lang="en-US" sz="717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акции, благоустройство территории, сбор макулатуры и просветительские инициативы учат действовать вместе. Именно коллективные усилия превращают отдельный поступок в реальную общественную практику.
</a:t>
            </a:r>
            <a:endParaRPr lang="en-US" sz="643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источников, осторожность с фейками и уважение к фактам особенно важны в период кризисов. Ответственное отношение к информации снижает тревожность и помогает не поддаваться манипуляциям.
</a:t>
            </a:r>
            <a:endParaRPr lang="en-US" sz="7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решению: логика устойчивого развития
</a:t>
            </a:r>
            <a:endParaRPr lang="en-US" sz="214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этапы принятия решений, основанных на данных, согласовании интересов и оценке последствий.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взаимосвязанности глобальных проблем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ресурсы, бедность, здоровье, миграция и безопасность не существуют отдельно: изменения в одной сфере быстро отражаются в других и усиливают общий кризис.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работает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эффективность дают профилактика, научный анализ, образование, инновации и международное сотрудничество. Именно они позволяют снижать риски заранее, а не реагировать слишком поздно.
</a:t>
            </a:r>
            <a:endParaRPr lang="en-US" sz="1026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разрозненных мер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решать только один вопрос, не учитывая последствия для соседних сфер, эффект оказывается краткосрочным. Проблема часто возвращается уже в новой форме.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комплексный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действия государств и общества помогают не только уменьшить потери, но и сделать развитие более устойчивым, справедливым и безопасным для будущих поколений.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связаны между собой, поэтому их нельзя решать поодиночке. Чем раньше страны начинают действовать совместно, тем больше шансов сохранить безопасность, справедливость и устойчивое развитие для будущих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решений, которые учитывают всё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2026-06-02T22:23:10Z</dcterms:created>
  <dcterms:modified xsi:type="dcterms:W3CDTF">2026-06-02T22:23:10Z</dcterms:modified>
</cp:coreProperties>
</file>