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Благинина «Шинель»: зимняя вещь, которая хранит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шинели, тепле и бережном отношении к вещам.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Благинина умела говорить с детьми простыми и точными словами. В её стихах обычные вещи становятся понятными и значимыми: они помогают увидеть заботу, доброту и тепло даже в самом обычном дне.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Благинина: поэтесса, которая писала для детей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— это длинная верхняя одежда, которую носили в холодную погоду. Она защищала человека от ветра и мороза, когда зима особенно старалась щипнуть за нос.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шинель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шинель становится не просто одеждой. Она показывает, как важна вещь, которая помогает человеку чувствовать себя защищённым и не мёрзнуть зимой.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это слово звучит немного старинно. Проще всего представить шинель как очень тёплое пальто или зимнюю куртку, только из другого времени.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стихотворения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как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шинель кажется живой и значимой. Она хранит не только тепло, но и память о человеке, который её носил. От этого простая вещь становится особенно дорогой.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как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шинели помогает понять: ценным бывает не только новое и красивое. Важно и то, что долго служит, бережно хранится и напоминает о заботе и труде.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нужна человеку в холодную погоду. Она согревает, помогает пережить мороз и делает зимний день чуть уютнее и спокойнее.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обращает внимание на плотную ткань и прочность вещи. Это показывает, что шинель сделана не случайно, а чтобы долго и надёжно служить.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аккуратность и бережное отношение. Если вещь хранят и носят осторожно, она сохраняет свой вид и пользу намного дольше.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описание шинели видно уважение к полезной вещи. Она напоминает, что даже обычная одежда может быть очень важной для человека.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говорится в стихотворении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у стихотворения тихое и спокойное. В нём нет суеты, зато есть ощущение зимнего уюта, как будто за окном снег, а в комнате тепло.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Чувствуется доброта к старой вещи и благодарность за её службу. Шинель вызывает уважение, потому что долго помогала человеку и не подвела его в холод.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настроение легко понять младшим школьникам. Оно напоминает о домашнем тепле, порядке и о том, как приятно заботиться о вещах, которые нам нужны.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у стихотворения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делают образ понятным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морозе, холоде и зиме сразу создают нужную картину. Читатель понимает, что шинель нужна именно тогда, когда на улице по-настоящему зябко.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 одежде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деталей одежды помогают ясно представить шинель. Благодаря им образ становится конкретным, а не просто красивым словом из старого времени.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заботе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вниманием и бережностью, делают стихотворение добрым. Они показывают, что вещь ценят не зря: она служит человеку и помогает ему.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простые слова удобно читать вслух. Они звучат мягко, поэтому стихотворение легко запоминается и не пугает длинными или трудными выражениями.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беречь вещи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служит дольше, если её аккуратно носить, чистить и хранить. Тогда вещь не теряет вид и продолжает помогать человеку в холодные дни.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показывает уважение к труду людей, которые сделали эту одежду. В стихотворении это особенно важно: полезная вещь заслуживает аккуратности и благодарности.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сравнивают шинель со своей зимней одеждой: курткой, пальто, варежками или шарфом. Все эти вещи тоже защищают от холода и ветра.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пользу привычных предметов. Даже самая обычная вещь становится важной, если она согревает, защищает и помогает каждый день.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первоклассников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одежду носить аккуратно, она дольше остаётся чистой и удобной. Это понятный для ребят вывод: порядок помогает вещам служить лучше и дольше.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обычная шинель становится знаком тепла, заботы и бережного отношения.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стихотворения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особенности делают текст понятным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объёму, поэтому его легко прочитать за один раз. Короткая форма помогает сосредоточиться на одном образе и не терять смысл даже самым младшим школьникам.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трудных выражений и длинных оборотов. Благинина выбирает понятные слова, близкие детскому опыту, поэтому стихотворение звучит ясно, мягко и совсем не пугает начинающего читателя.
</a:t>
            </a:r>
            <a:endParaRPr lang="en-US" sz="1397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плавность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Размеренный ритм помогает читать строки спокойно и ровно. Из-за этого стихотворение хорошо звучит вслух, а его интонация становится тёплой, почти как тихий зимний разговор.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шинели раскрывается без насмешки и лишних деталей. Автор относится к вещи бережно, и этот добрый тон делает стихотворение запоминающимся, уютным и очень человечным.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может быть рисунок к стихотворению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как нужная вещь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показать шинель не просто как старинную одежду, а как предмет, который бережно хранят. Она может быть аккуратно расправлена, сложена или повешена на стул, чтобы было видно: вещь служит долго и с уважением.
</a:t>
            </a:r>
            <a:endParaRPr lang="en-US" sz="106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зимний уголок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может быть спокойная комната, где на вешалке висит шинель. За окном — зимний день, а в помещении мягкий свет и ощущение порядка. Такой фон сразу создаёт настроение тишины и уюта.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цвета и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40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подходят серые, коричневые и синие оттенки. Они передают зимний холод снаружи и тепло внутри. Небольшие детали — воротник, складки ткани, вешалка — сделают образ понятным и живым.
</a:t>
            </a:r>
            <a:endParaRPr lang="en-US" sz="11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небольшой, поэтому ребёнок не устаёт во время чтения. Каждая строка помогает быстро уловить смысл и не теряться в длинных описаниях.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удобно читать в 1 классе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главную мысль и делать вывод из маленькой истории. Это полезно для чтения, пересказа и разговора о прочитанном.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 и знакомые по повседневной жизни. Благодаря этому первоклассник может читать уверенно, не спотыкаясь о трудные выражения.
</a:t>
            </a:r>
            <a:endParaRPr lang="en-US" sz="9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напоминает о тепле в морозный день. От неё возникает спокойное чувство защищённости, как будто холод остаётся снаружи, а человек чувствует себя надёжно и уютно.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вызывает уважение к вещам, которые служат долго. Видно, что одежду можно ценить не только за внешний вид, но и за труд, вложенный в её создание.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шинель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есть тихая благодарность. Шинель словно хранит следы заботы людей, которые носили её аккуратно, не бросали где попало и берегли каждую вещь.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она пробуждает память о прошлом. Старинная одежда становится знаком времени, когда вещи умели служить долго и относиться к ним старались бережно.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обычная зимняя одежда становится образом тепла, заботы и памяти.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значение шинели в стихотворении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образ шинели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зимние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тепле, морозе и защите сразу помогают представить, зачем нужна шинель. Они делают образ понятным ребёнку, потому что связывают одежду с реальной зимней жизнью.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старинной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ткани, воротнике и аккуратности добавляют точные детали. Благодаря им шинель выглядит не абстрактно, а как настоящая, надёжная и любимая вещь.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43839"/>
            <a:ext cx="305255" cy="2442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 одежде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вещь дольше служит, если её аккуратно носить и хранить. Даже простая шинель требует внимания, как и любая любимая одежда.
</a:t>
            </a:r>
            <a:endParaRPr lang="en-US" sz="127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труд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каждой вещью стоит труд: её шили, подбирали ткань, старались сделать удобной и тёплой. Стихотворение учит замечать этот труд и относиться к нему с благодарностью.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ценность простого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самая обычная вещь оказывается очень важной. Шинель помогает понять, что ценность предмета определяется не красотой, а тем, как он служит человеку.
</a:t>
            </a:r>
            <a:endParaRPr lang="en-US" sz="13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можно сравнить с тёплым пальто. Оно так же защищает от ветра и мороза, помогает идти по улице спокойно и не замерзать в холодную погоду.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легко сопоставить и с зимней курткой. У куртки тоже есть понятная задача: сохранить тепло, сделать прогулку удобной и помочь ребёнку чувствовать себя комфортно.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первокласснику понять старинное слово. Когда рядом есть знакомые вещи, стихотворение становится ближе к жизни и читается с большим интересом.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шинель с современной одеждой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шинель в стихотворении превращается в знак тепла, труда и памяти.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Елены Благининой «Шинель»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простая вещь показывает, как много значит бережное отношение к людям и предметам.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запоминается благодаря простым словам, спокойному тону и понятному образу. В нём есть тепло, забота и уважение к обычной вещи, которая вдруг становится очень важной.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2026-05-23T23:02:12Z</dcterms:created>
  <dcterms:modified xsi:type="dcterms:W3CDTF">2026-05-23T23:02:12Z</dcterms:modified>
</cp:coreProperties>
</file>