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Выборы, парламент и правительство: как формируется и контролируется власть.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демократия: как работает система власти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 политическую лексику и тексты о власти в Великобритании, Канаде, Австралии и Новой Зеландии. Через неё английский язык связывается с историей, обществознанием и гражданской грамотностью.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парламентская демократия важна на уроке английского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Двухпалатная структура позволяет одновременно представлять избирателей и дополнительно проверять законопроекты перед их принятием.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парламентских систем в Великобритании и других англоязычных странах
</a:t>
            </a:r>
            <a:endParaRPr lang="en-US" sz="1009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палаты может включать парламент в классической парламентской системе.
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после выборов появляется правительство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порядок формирования кабинета в парламентской демократии.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как центр политической системы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палаты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парламент состоит из нижней и верхней палаты. Нижняя палата обычно ближе к избирателям, а верхняя палата помогает проверить законопроекты и замедлить поспешные решения.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парламент часто рассматривают как классический образец парламентской демократии. Его работа показывает, как традиции, процедуры и партийная борьба сочетаются в одной системе.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Представительство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выражают интересы разных округов, партий и социальных групп. Поэтому парламент соединяет отдельные голоса общества в единую систему политического представительства.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дебаты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парламенте законопроекты обсуждаются, вносятся поправки и выносятся на голосование. Это делает принятие законов публичным процессом, а не закрытым решением узкого круга политиков.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33521"/>
            <a:ext cx="5955300" cy="36607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функций институтов парламентской демократии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и их функции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кто принимает решения, кто их исполняет и кому подотчётна власть.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зависит от поддержки парламента, а сам парламент регулярно переизбирается гражданами.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закон в парламентской системе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Законопроект, или a bill, может предложить правительство или отдельный депутат. На этом этапе формулируется идея будущего закона и его основная политическая цель.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bill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закон обычно получает formal approval от главы государства. Только затем он становится действующим правовым актом и начинает применяться на практике.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утверждение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обсуждения парламент голосует за законопроект. В двухпалатной системе обе палаты могут участвовать в проверке текста, чтобы снизить риск ошибок и односторонних решений.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Голосование палат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bill проходит чтения и работу в комитете, где депутаты анализируют текст, задают вопросы и вносят поправки. Это делает закон более точным и обоснованным.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и поправки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большинство помогает быстрее согласовывать состав кабинета и продвигать законопроекты через парламентские процедуры.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прочнее большинство, тем выше управляемость. При отсутствии абсолютного большинства возрастает роль переговоров и компромиссов.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 сравнения majority government и hung parliament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большинство определяет политический курс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2351190"/>
            <a:ext cx="419400" cy="3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3722074"/>
            <a:ext cx="419400" cy="3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5130239"/>
            <a:ext cx="419400" cy="335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Коалиции и политические компромиссы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Коалиция возникает тогда, когда ни одна партия не получает большинства и несколько сил договариваются о совместном кабинете, чтобы обеспечить устойчивое управление и парламентскую поддержку.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о правилах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Coalition agreement обычно фиксирует общие цели, распределение министерств и порядок голосования по ключевым вопросам. Это снижает неопределённость и делает сотрудничество более предсказуемым.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и риск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Коалиции позволяют учитывать интересы разных групп избирателей, но требуют постоянного компромисса. Если согласие рушится, правительство может столкнуться с кризисом и потерять поддержку.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парламента над правительством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министрам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вопросы заставляют членов кабинета публично объяснять свои решения. Это особенно важно, когда речь идёт о расходах бюджета, безопасности, образовании и здравоохранении.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и слушания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debates и hearings депутаты могут критически оценивать действия правительства, требовать аргументов и привлекать внимание общества к спорным решениям и возможным ошибкам.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Комитеты и проверка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комитеты изучают законопроекты, расходы и работу ведомств. Такой контроль помогает выявлять слабые места политики ещё до того, как они станут серьёзной проблемой.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Вотум недоверия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парламент считает кабинет неэффективным, он может инициировать no-confidence vote. Это крайний механизм ответственности, который ограничивает произвол исполнительной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оппозиции в демократической системе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оценивает решения кабинета министров, сравнивает обещания с реальными результатами и обращает внимание на ошибки. Благодаря этому правительство вынуждено объяснять свои действия публично и аргументировать политику.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власти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партии анализируют государственные расходы, задают вопросы о приоритетах и требуют прозрачности. Особое значение это имеет при распределении средств на образование, здравоохранение, безопасность и социальные программы.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бюджета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парламенте оппозиция не ограничивается критикой: она предлагает собственные законопроекты, поправки и решения. Такой формат помогает избирателям сравнивать разные политические программы и делать более осознанный выбор.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идеи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партия получает слишком много власти, оппозиция становится важным ограничителем. Она поддерживает debate, расследования и публичность, предотвращая злоупотребления и укрепляя доверие к демократическим институтам.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демократии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сильные стороны системы особенно заметны там, где работают прозрачные процедуры и дисциплина партий. Слабые стороны усиливаются при фрагментированном парламенте.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демократия наиболее эффективна при устойчивом большинстве и зрелых институтах; при слабой коалиции риски нестабильности и замедления решений возрастают.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общих характеристик парламентской демократии; значения условные, для визуального сравнения, 2025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риски парламентской демократии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признаков парламентской, президентской и смешанной систем государственного управления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Парламентская, президентская и смешанная системы
</a:t>
            </a:r>
            <a:endParaRPr lang="en-US" sz="3088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формируются исполнительная власть и политическая ответственность в трёх типах государственных 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модель теснее связывает правительство с парламентским большинством, тогда как президентская система сильнее разделяет ветви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идея превращается в закон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политического решения от общественной проблемы до оценки результата и возможной корректировки закона.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представительство граждан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легитимности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и регулярные выборы дают гражданам право решать, кто будет представлять их интересы. Именно через голосование парламент получает демократическую легитимность и право формировать правительство.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курс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выборы граждане не только выбирают депутатов, но и косвенно определяют состав правительства. От этого зависят политические приоритеты, бюджетные решения и направление дальнейших реформ.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участия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Явка, избирательный барьер и порядок подсчёта голосов определяют, насколько точно парламент отражает позицию общества. Чем выше участие, тем шире представительство и сильнее общественный контроль.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избирательные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Пропорциональная система чаще усиливает малые партии, а мажоритарная делает связь депутата с округом более прямой. Выбор правил голосования заметно влияет на состав парламента и баланс сил.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взаимосвязаны: слабость одного элемента часто ослабляет всю систему. Особенно быстро это заметно там, где граждане плохо информированы о политических процедурах.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доверие, независимость и участие, тем устойчивее демократия. При низком уровне этих показателей возрастает риск кризиса и падения легитимности.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условий устойчивости демократических институтов; оценочная шкала для учебной визуализации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парламентской демократии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остаётся самым узнаваемым примером парламентской демократии: именно здесь сложились процедуры, которые затем были переняты другими странами. В учебных текстах это помогает понять, почему слова parliament, government и opposition так часто встречаются вместе.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историческая точка отсчёта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Канада, Австралия и Новая Зеландия развили собственные парламентские модели, сохранив общую логику ответственности правительства перед парламентом. Для ученика это удобный способ увидеть, как один политический принцип работает в разных национальных контекстах.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Канады до Новой Зеландии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показывает, что парламентская демократия может действовать в очень крупном и многообразном государстве. Здесь особенно заметны значение выборов, партийной конкуренции и коалиций, а также важность точного политического словаря на английском языке.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масштаб системы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демократия в англоязычном мире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парламентская система сталкивается с кризисом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часто начинается тогда, когда коалиция распадается или правящая партия теряет поддержку в парламенте. Власть становится менее предсказуемой, а принятие решений заметно замедляется.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большинства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 время кризиса сохраняются парламент, выборы и основные правила демократии. Однако legitimacy ослабевает, если граждане перестают верить, что институты действуют честно и результативно.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устойчивость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возможны досрочные выборы, новое коалиционное соглашение или смена премьер-министра. Такие меры помогают восстановить управление, но не всегда сразу снимают политическую напряжённость.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решения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Коррупционные обвинения, блокирование бюджета и постоянные конфликты между министрами подрывают доверие к кабинету. Общество начинает сомневаться не только в политиках, но и в эффективности всей системы.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скандалов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устойчивости демократических институтов на основе учебного курса обществознания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систему эффективной и устойчивой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поддерживают доверие граждан и помогают парламентской демократии работать без серьёзных сбоев.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выборы, независимые суды и свободная пресса усиливают общественное доверие, а значит, повышают устойчивость парламентской демократии.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демократия держится на выборах, представлении интересов и подотчётности власти. Её сила — в балансе, а устойчивость зависит от гражданской культуры, институтов и ответственности политиков.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демократия: баланс власти и участия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2026-05-31T16:36:59Z</dcterms:created>
  <dcterms:modified xsi:type="dcterms:W3CDTF">2026-05-31T16:36:59Z</dcterms:modified>
</cp:coreProperties>
</file>