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имён числительных по значению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точно называть числа, количество и порядок.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встречаются в задачах, датах, расписании и повседневной речи. Если понимать их разряды, легче читать текст, выбирать нужную форму слова и писать без 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числительных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числительное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числительному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ответить на вопросы сколько? который? какой по счёту? По этим вопросам удобно понять, что именно обозначает слово в предложении.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может называть одно число, показывать количество предметов, обозначать часть целого или указывать порядок при счёте. Его значение зависит от ситуации в речи.
</a:t>
            </a:r>
            <a:endParaRPr lang="en-US" sz="1767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разряда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числительные делятся на количественные, собирательные, дробные и порядковые. Каждый разряд имеет свои примеры, вопросы и особенности употребления в речи.
</a:t>
            </a:r>
            <a:endParaRPr lang="en-US" sz="1779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разрядов помогает правильно понимать текст, выбирать верную форму числительного и избегать ошибок в письменной и устной речи.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разряда имён числительных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разряды по значению, вопросу и роли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связаны с количеством, а порядковые выделяются тем, что показывают место в ряду.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«Разряды имён числительных по значению»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сообщают, сколько предметов или единиц названо: один, семь, сорок, двести. Они встречаются очень часто и помогают точно передавать число в речи и тексте.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Сочетаются с существительными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обычно стоят рядом с существительными: пять книг, двадцать учеников, сто метров. Благодаря этому понятно не только число, но и что именно считают.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других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количественные числительные чаще всего нужны в задачах, измерениях и сообщениях о фактах. Без них трудно назвать время, цену, длину или количество участников.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бывают количественные числительные
</a:t>
            </a:r>
            <a:endParaRPr lang="en-US" sz="30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видно по числу слов в записи: от одного до нескольких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число, тем чаще используется составная форма, поэтому она длиннее и заметнее в 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примеры по теме для учебной схемы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 составные формы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простая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короткое слово легко помещается в одну строку: два, семь, сорок. Такие примеры удобно читать вслух и быстро узнавать в тексте.
</a:t>
            </a:r>
            <a:endParaRPr lang="en-US" sz="134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Слитная запись — сложная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карточке видно слово, которое пишется слитно и состоит из нескольких частей: одиннадцать, шестнадцать, семьдесят. Оно выглядит длиннее, но остаётся одним словом.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 — составная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карточка показывает выражение из нескольких слов: тридцать семь, сто двадцать, четыреста восемь. Здесь каждое слово помогает точно собрать нужное число.
</a:t>
            </a:r>
            <a:endParaRPr lang="en-US" sz="1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как 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обозначают не просто количество, а несколько предметов вместе. Слова двое, трое, четверо помогают увидеть группу как одно целое.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обычного счёта, собирательные числительные подчёркивают общность. Поэтому они особенно удобны, когда важно показать не число по отдельности, а объединённую группу.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употребляются со словами дети, ребята, братья, друзья, а также с названиями парных предметов. Так смысл становится естественным и точным.
</a:t>
            </a:r>
            <a:endParaRPr lang="en-US" sz="1775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форм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разряд ограничен по составу: чаще всего используются формы от двое до десятеро. В речи они помогают выразить мысль коротко и точно.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употребляются собирательные числительные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Посмотрим, с какими словами такие числительные сочетаются чаще всего, а где их лучше не использовать.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 выбирают не по числу, а по типу существительного и смыслу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«Собирательные числительные»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84399" y="4186700"/>
            <a:ext cx="3771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называют не весь предмет, а его часть: одна вторая, три четверти, семь восьмых. Они особенно важны там, где нужна точность.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измерениях дроби помогают обозначить длину, объём и время: 1,5 метра, 0,5 литра, ¾ часа. Без них невозможно точно передать результат.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рецептах и заданиях дробные числительные показывают, сколько взять ингредиента или материала. Такая запись удобна, потому что сразу видна нужная доля.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 инструкции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дробном числительном первая часть показывает, сколько долей берут, а вторая называет вид дроби. Поэтому в записи важно не перепутать обе части.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записи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дробные числительные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дробного числительного сначала называют число долей, затем — их вид; это помогает точно передавать измерения, рецепты и результаты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дроби состоят из двух слов, а смешанные требуют дополнительных слов; структура записи напрямую связана с точностью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русского языка; данные — примеры дробных числительных, 2025 год.
</a:t>
            </a:r>
            <a:endParaRPr lang="en-US" sz="15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не количество, а порядок предметов в ряду: первый, десятый, сорок второй. Они отвечают на вопросы какой? который? и помогают точно указывать позицию.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Сочетаются с существительными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числительные обычно стоят рядом с существительным: второй этаж, третья парта, пятый урок. Благодаря этому сразу ясно, о каком предмете или явлении идёт речь.
</a:t>
            </a:r>
            <a:endParaRPr lang="en-US" sz="1614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как 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порядковые числительные ведут себя как прилагательные: изменяются по родам, числам и падежам. Поэтому можно сказать первый день, первая неделя, первое задание, первые страницы.
</a:t>
            </a:r>
            <a:endParaRPr lang="en-US" sz="1545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 учебной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часто используют в расписании, инструкциях, названиях разделов и ответах у доски. Это делает порядковые числительные особенно важными для точного и понятного школьного общения.
</a:t>
            </a:r>
            <a:endParaRPr lang="en-US" sz="17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числительные: сравнение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различаются два важных разряда числительных по смыслу, вопросу и роли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называют число предметов, а порядковые показывают их место в ряду. Различие особенно заметно по вопросу и связи с 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русского языка; примеры — учебные, 2025 год.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разряд числительного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быстро установить значение числительного в предложении.
</a:t>
            </a:r>
            <a:endParaRPr lang="en-US" sz="14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разных разрядов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изменяются по падежам, но не всегда по родам. В сочетании с существительными они могут требовать особых форм, поэтому важно внимательно смотреть на зависимое слово.
</a:t>
            </a:r>
            <a:endParaRPr lang="en-US" sz="1746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согласуются с существительным и изменяются так же, как прилагательные. Поэтому они легко меняют окончание: первый урок, первой недели, первым заданием.
</a:t>
            </a:r>
            <a:endParaRPr lang="en-US" sz="1746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собирательные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употребляются не со всеми существительными. Они чаще встречаются в словах, обозначающих группу людей, детёнышей, парные предметы или существительные только во множественном числе.
</a:t>
            </a:r>
            <a:endParaRPr lang="en-US" sz="1629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дробных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обычно требуют родительного падежа у зависимого существительного: три четверти класса, одна вторая часа. Это помогает точно показать, какая часть целого имеется в виду.
</a:t>
            </a:r>
            <a:endParaRPr lang="en-US" sz="17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школьной и повседневной жизни
</a:t>
            </a:r>
            <a:endParaRPr lang="en-US" sz="2659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ориентироваться в расписании: первый урок, третья перемена, пятый кабинет. Без них трудно точно назвать порядок занятий и быстро найти нужный предмет или класс.
</a:t>
            </a:r>
            <a:endParaRPr lang="en-US" sz="1651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и в играх числительные нужны для счёта очков, мест и раундов. Например: второй тайм, семеро участников, десять баллов. Так результат становится понятным всем.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математике и в быту часто встречаются формы типа две минуты, полтора километра, три четверти часа. Они точно передают количество, длительность и размер.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дневнике, календаре и на ценниках числительные встречаются постоянно: 2025 год, 12 апреля, 4 рубля. Они помогают быстро читать информацию и не путать важные данные.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на примерах из школьной жизни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текст может включать сразу несколько разрядов числительных, поэтому важно смотреть не только на форму, но и на 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выполняет свою роль: количество, группа, доля или порядок. Значение числительного определяется его функцией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русского языка; примеры — учебные, 2025 год.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числительных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разряды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заменять количественное числительное собирательным или наоборот. Правильно сказать две девочки, но двое ребят, потому что выбор формы зависит от значения и сочетаемости.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порядковых числительных нужно помнить, что они показывают место в ряду. Поэтому говорят пятый класс, второй этаж, двадцатый ученик, а не используют форму обычного количества.
</a:t>
            </a:r>
            <a:endParaRPr lang="en-US" sz="158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дробях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дробных числительных важно правильно назвать обе части: одна вторая, три четверти, семь восьмых. Нельзя менять вторую часть так, будто речь идёт о порядковом числительном.
</a:t>
            </a:r>
            <a:endParaRPr lang="en-US" sz="1695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сначала задать вопрос: сколько? который? какая часть? Ответ подсказывает нужный разряд и помогает выбрать верную форму в предложении.
</a:t>
            </a:r>
            <a:endParaRPr lang="en-US" sz="16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помогают быстро различать разряды числительных в тексте и не путаться в их значении.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четыре вопроса и четыре значения: это самый быстрый способ определить разряд числительного в любом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русского языка; обобщение для учебного запоминания, 2025 год.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разрядах числительных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различаются по смыслу, вопросу и грамматическим признакам. Если внимательно определить значение слова в предложении, выбрать правильную форму и избежать ошибок станет намного проще.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2026-05-28T08:29:47Z</dcterms:created>
  <dcterms:modified xsi:type="dcterms:W3CDTF">2026-05-28T08:29:47Z</dcterms:modified>
</cp:coreProperties>
</file>