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жители воды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Погрузимся в удивительный мир рыб и их водных секретов.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вокруг нас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реках, озёрах, морях и океанах. У каждой — свой дом, свои привычки и свои хитрости. Поэтому щука, карась, треска и тунец так не похожи друг на друга.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тело рыбы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обычно вытянуто и гладко очерчено. Такая форма помогает воде легче обтекать тело, а самой рыбе — двигаться быстрее и тратить меньше сил.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рыбе получать кислород прямо из воды. Когда вода проходит через них, кислород попадает в кровь, и рыба может спокойно жить под водой.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рыбе плыть, поворачивать и удерживать равновесие. Они работают как маленькие рули и весла, поэтому рыба не теряет курс даже в быстром потоке.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 боковая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защищает кожу рыбы, а боковая линия помогает чувствовать колебания воды. Благодаря этому рыба замечает опасность ещё до того, как увидит её глазами.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двигаться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толкает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даёт рыбе главный толчок. Именно он помогает разгоняться, делать резкий рывок и быстро уходить от опасности.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 брюшные плавники работают как маленькие рули. С их помощью рыба поворачивает, притормаживает и аккуратно меняет направление движения.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плавник удерживает тело устойчивым. Он не даёт рыбе заваливаться на бок, когда она плывёт спокойно или несётся вперёд.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быстрых рыб плавники помогают делать мощные рывки. У донных рыб движения спокойнее: они медленно скользят у дна и не спешат никуда без нужды.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дышат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кислородом, который растворён в воде. Он незаметен для нас, но для рыбы это настоящий воздух под водой.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рот и жабры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через рот, проходит через жабры и выходит наружу. При этом кислород переходит в кровь, а рыба получает силы для жизни.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суша не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жабры быстро высыхают и перестают работать. Поэтому большинство рыб не может долго жить на суше, даже если очень постарается.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рыб есть необычные приспособления, которые помогают дольше обходиться без воды. Но почти все они всё равно сильно зависят от водной среды.
</a:t>
            </a:r>
            <a:endParaRPr lang="en-US" sz="11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покрыто тело рыбы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как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прикрывает тело рыбы, словно маленькая броня. Она помогает защититься от повреждений и делает движения в воде более лёгкими и быстрыми.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Слизь-помощница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слизи покрывает кожу и уменьшает трение. Благодаря ему рыба легче скользит в воде, а микробам труднее попасть внутрь.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 размеру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рыб чешуя крупная, у других — совсем мелкая. От этого тело может выглядеть по-разному, но защита всё равно остаётся надёжной.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акул обычной чешуи нет. Их кожа шероховатая, как наждачная бумага, и тоже помогает хорошо чувствовать воду вокруг.
</a:t>
            </a:r>
            <a:endParaRPr lang="en-US" sz="12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делает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не шагает и не летит — она скользит. Тело и хвост изгибаются из стороны в сторону, и каждый такой изгиб помогает продвинуться вперёд. Получается почти как живая волна, только очень ловкая.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рыбы, например тунец, могут долго плыть почти без остановки. А обитатели дна двигаются осторожнее: они используют плавники, делают короткие движения и держатся ближе к своему укрытию.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двигаются в воде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привычки рыб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едят водные растения и водоросли. Так они получают пищу прямо из своего зелёного «огорода».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добычу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рыбы, например щука, ловят другую рыбу. Им нужны быстрота, внимание и острые зубы.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понемногу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рыбы выбирают разную пищу: и растения, и мелких животных. Это помогает им находить еду в разных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находят добычу и прячутся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замечают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хорошо видят то, что движется рядом. Это помогает им вовремя заметить добычу или опасного врага и не зевать.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чувствует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улавливает колебания воды вокруг. Рыба словно получает тайные подсказки о том, что происходит рядом, даже в темноте.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спасает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Камбала умеет почти сливаться с песком, а морской конёк прячется среди водорослей. Такая хитрость помогает не стать чьим-то обедом.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помогает держаться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 часто плавает в стае. Когда рыбки держатся рядом, им легче заметить опасность и чуть спокойнее чувствовать себя в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Икра, мальки и взрослые рыбы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откладывает икру. В ней начинается новая жизнь, хотя сначала будущая рыбка совсем крошечная и очень уязвимая.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личинка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икринки выходит личинка. Она ещё слабая и маленькая, но уже начинает приспосабливаться к жизни в воде.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мальок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личинка подрастает и становится мальком. В это время ей нужно много пищи, чтобы окрепнуть и стать сильнее.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рыба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рыба вырастает, она становится взрослой. Теперь она может сама искать пищу и, у некоторых видов, заботиться о потомстве.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икринки до взрослой рыбы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рыбы и трудности, которые встречаются на каждом из них.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пресных вод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живут щука, лещ, карась, плотва и окунь. Такие рыбы приспособлены к жизни там, где вода менее солёная, чем в море, и условия часто меняются.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Пресноводным рыбам важно удерживать нужное количество воды и солей в теле. Их организм работает как маленький помощник, который всё время следит, чтобы внутренний порядок не нарушался.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в глубине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уходят в глубокие места, где вода дольше остаётся тёплой и не промерзает до дна. Там им легче пережить холодное время и дождаться весны.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тихие заводи и коряги помогают рыбам прятаться и находить корм. Поэтому для пресных вод особенно важны чистые берега и спокойные уголки без мусора.
</a:t>
            </a:r>
            <a:endParaRPr lang="en-US" sz="1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морей и океанов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живут в воде, где растворено много соли. Их тело приспособлено к таким условиям, поэтому им легче чувствовать себя в морях и океанах, чем в пресной воде.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Треска, сельдь, тунец и акула могут преодолевать большие расстояния. В открытом море им нужно много пространства, чтобы искать пищу, избегать опасности и находить удобные места.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темнота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рыбы встречаются у освещённой поверхности и в почти тёмных глубинах. Одним нужен свет, другим — тишина и скрытность, поэтому каждая рыба выбирает свой этаж воды.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рыб узкое тело и быстрый ход, у других — широкие плавники или сильные челюсти. Такая разница помогает каждой морской рыбе жить именно там, где ей удобно.
</a:t>
            </a:r>
            <a:endParaRPr lang="en-US" sz="11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ярких примера показывают, как по-разному рыбы умеют защищаться, охотиться и маскироваться.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конёк, удильщик, рыба-ёж и электрический скат — лишь несколько удивительных примеров из рыбьего мира.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содержания презентации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рыбы важны для природы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цепи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связаны с другими живыми существами в одной большой цепочке. Они поедают мелких животных и сами становятся пищей для птиц, зверей и более крупных рыб.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 водоёме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рыб становится меньше, меняется жизнь всего водоёма. Тогда одни виды размножаются слишком сильно, а другим не хватает пищи и места для спокойной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помогают сохранять порядок в воде. Они регулируют численность мелких животных и делают водоём живым и разнообразным, а не скучным и однообразным.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птиц и зверей рыба — важный корм. Без неё им стало бы труднее вырастить птенцов, накормить детёнышей и пережить холодное время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ловят рыбу, потому что она вкусная и полезная. В ней есть белок и полезные жиры, которые нужны организму для роста, силы и здоровья. Поэтому рыба часто появляется в семейном обеде.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разводят в специальных хозяйствах, где за ними ухаживают и следят за чистой водой. Так можно получать рыбу, не нанося лишнего вреда природным запасам и не тревожа водоёмы.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рыбы оставались в природе надолго, важно беречь места нереста, не загрязнять воду и ловить рыбу разумно. Тогда водоёмы будут давать пищу и людям, и самим рыбам.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рыбу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рыбы сталкиваются с опасностями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вода прозрачная и свежая, рыбам легче дышать и находить корм. Они держатся спокойно и могут прятаться в привычных местах.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и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водоём попадают мусор, пластик или нефть, рыбе становится труднее жить. Вода портится, а жабрам и коже наносится вред.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вылов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шум, пересыхание берегов и слишком активный лов мешают рыбам кормиться, прятаться и спокойно размножаться. Водоём становится для них небезопасным.
</a:t>
            </a:r>
            <a:endParaRPr lang="en-US" sz="1119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бедная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нагревается или в ней мало кислорода, рыбы хуже дышат и быстрее слабеют. Им нужно время, чистота и тихое место для восстановления.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помочь рыбам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мусор у воды и не бросай его в реку или озеро. Чистый берег помогает рыбам жить спокойнее, а воде — оставаться прозрачной и свежей.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Ловить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забирать слишком маленькую рыбу или разрушать места, где она откладывает икру. Если ловить бережно, у рыб останется шанс вырасти и дать потомство.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шуметь у воды и беспокоить водных жителей без нужды. Спокойное место помогает рыбам кормиться, прятаться и успешно выращивать новое поколение.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рядом с нами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дома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аквариуме можно наблюдать, как рыбы плавают, прячутся и ищут корм. Он показывает, что у каждой рыбы есть свой привычный ритм и любимое место.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книг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сказках рыбы часто становятся персонажами с характером. Они помогают детям лучше запомнить, как живут водные животные и чем они отличаются друг от друга.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мультфильмов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рыбы могут быть смешными, смелыми или очень любопытными. Такие истории пробуждают интерес к природе и заставляют внимательнее смотреть на настоящий водоём.
</a:t>
            </a:r>
            <a:endParaRPr lang="en-US" sz="1161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обычное наблюдение за рыбами учит замечать детали: поворот плавника, осторожное движение, быстрый рывок. Это маленькое открытие может стать большим интересом к природе.
</a:t>
            </a:r>
            <a:endParaRPr lang="en-US" sz="11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удивительные жители воды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рыбы живут в воде, дышат жабрами, растут из икры и по-разному приспосабливаются к своей среде. Бережное отношение к водоёмам помогает им оставаться рядом с нами.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2026-05-26T05:13:59Z</dcterms:created>
  <dcterms:modified xsi:type="dcterms:W3CDTF">2026-05-26T05:13:59Z</dcterms:modified>
</cp:coreProperties>
</file>