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450" y="889010"/>
            <a:ext cx="3230700" cy="32180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81850" y="889000"/>
            <a:ext cx="4407000" cy="321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природных зон на территории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Арктики до южных степей: узнаем, как меняется природа России.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326049" y="462782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8866" y="953250"/>
            <a:ext cx="2971465" cy="323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376" y="953250"/>
            <a:ext cx="3389700" cy="32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зоны расположены именно так?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природных зон влияют тепло, влага и рельеф. На равнинах смена зон идёт с севера на юг, а в горах проявляется высотная поясность, поэтому природа России особенно разнообразна.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00" y="220865"/>
            <a:ext cx="3230700" cy="12493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00" y="1583226"/>
            <a:ext cx="3230700" cy="12493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00" y="2945571"/>
            <a:ext cx="3230700" cy="124937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00792" y="4556582"/>
            <a:ext cx="7221000" cy="43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на карте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07100" y="406441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граница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самой северной окраине страны лежат арктические пустыни и тундра. На карте они выглядят как холодный пояс у берегов Северного Ледовитого океана, где природа особенно сурова и мало пригодна для земледелия.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4307100" y="1768802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тянется широкая полоса лесов: от лесотундры до тайги и смешанных лесов. Именно здесь на карте заметна основная лесная часть России, которая занимает огромные пространства Сибири и европейской территории.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4307100" y="3131147"/>
            <a:ext cx="4514700" cy="8782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 расположены лесостепь, степь и полупустыни. Эти зоны на карте показывают, как с увеличением солнечного тепла меняются природные условия, а вместе с ними — растительность, почвы и хозяйство людей.
</a:t>
            </a:r>
            <a:endParaRPr lang="en-US" sz="12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суровые территории России: очень холодно, дуют сильные ветры, а осадков мало. Почвы почти не формируются, поэтому растительный покров крайне разрежен и представлен в основном лишайниками и мхами.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встречаются на островах Северного Ледовитого океана и на крайнем севере страны. Здесь природа зависит от полярного климата и долгой зимы.
</a:t>
            </a:r>
            <a:endParaRPr lang="en-US" sz="1367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вдоль северного побережья России. Для неё характерны многолетняя мерзлота, короткое лето и низкие кустарники, мхи и лишайники, которые успевают выжить в холоде.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традиционно развито оленеводство. Людям приходится приспосабливаться к мерзлоте, сильным ветрам и короткому лету, поэтому поселения здесь редкие и небольшие.
</a:t>
            </a:r>
            <a:endParaRPr lang="en-US" sz="12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750" y="1437812"/>
            <a:ext cx="3457500" cy="24209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 — переходная зона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расположена между тундрой и тайгой узкой полосой на севере России. Она объединяет признаки обеих зон и выглядит как чередование лесных и безлесных участков.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рядом встречаются редколесья, болота и участки тундровой растительности. Из-за неустойчивых природных условий ландшафт кажется мозаичным и неоднородным.
</a:t>
            </a:r>
            <a:endParaRPr lang="en-US" sz="1244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лесотундре чаще всего растут берёза и лиственница. Однако деревья стоят далеко друг от друга, потому что холод и короткое лето не позволяют сформироваться густому лесу.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редкий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мешает корням глубоко уходить в почву, а тёплый сезон слишком короток для полноценного роста. Поэтому лесотундра остаётся переходной зоной, а не сплошным лесом.
</a:t>
            </a:r>
            <a:endParaRPr lang="en-US" sz="11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зоны занимают большую площадь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природным зонам России; качественное сравнение по школьной карте.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наиболее обширные территории России связаны с лесными и холодными зонами.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резко превосходит остальные зоны по площади; южные и арктические зоны занимают значительно меньшие пространства.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3675" y="171450"/>
            <a:ext cx="52194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крупнейшая природная зона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81217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74899" y="12116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полоса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очень большую часть страны и тянется через Европейскую Россию, Сибирь и Дальний Восток. На карте она выглядит как самый широкий лесной пояс.
</a:t>
            </a:r>
            <a:endParaRPr lang="en-US" sz="1388" dirty="0"/>
          </a:p>
        </p:txBody>
      </p:sp>
      <p:sp>
        <p:nvSpPr>
          <p:cNvPr id="11" name="Text 3"/>
          <p:cNvSpPr txBox="1"/>
          <p:nvPr/>
        </p:nvSpPr>
        <p:spPr>
          <a:xfrm>
            <a:off x="3974899" y="20657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тайги составляют ель, сосна, пихта и лиственница. Такие деревья хорошо переносят холод и образуют плотные лесные массивы, характерные для северных территорий.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3974899" y="291992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тайги континентальный: зима длинная и морозная, а лето короткое. Почвы здесь часто подзолистые, поэтому они не так плодородны, как южнее.
</a:t>
            </a:r>
            <a:endParaRPr lang="en-US" sz="1388" dirty="0"/>
          </a:p>
        </p:txBody>
      </p:sp>
      <p:sp>
        <p:nvSpPr>
          <p:cNvPr id="13" name="Text 5"/>
          <p:cNvSpPr txBox="1"/>
          <p:nvPr/>
        </p:nvSpPr>
        <p:spPr>
          <a:xfrm>
            <a:off x="3974899" y="3774073"/>
            <a:ext cx="4808273" cy="780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важны лесное хозяйство, заготовка древесины и охрана лесов от пожаров. Большие площади природы требуют бережного использования, чтобы сохранить лесные ресурсы.
</a:t>
            </a:r>
            <a:endParaRPr lang="en-US" sz="13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031" y="0"/>
            <a:ext cx="217493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850575" y="100075"/>
            <a:ext cx="59844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
</a:t>
            </a:r>
            <a:endParaRPr lang="en-US" sz="2405" dirty="0"/>
          </a:p>
        </p:txBody>
      </p:sp>
      <p:sp>
        <p:nvSpPr>
          <p:cNvPr id="11" name="Text 2"/>
          <p:cNvSpPr txBox="1"/>
          <p:nvPr/>
        </p:nvSpPr>
        <p:spPr>
          <a:xfrm>
            <a:off x="1373550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южнее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лежат южнее тайги, в более тёплой и влажной части европейской России. Их природные условия мягче, поэтому леса здесь богаче по составу.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373550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смешанных и широколиственных лесах растут дуб, липа, клён, берёза и ель. Такое сочетание делает леса более разнообразными и заметно отличает их от тайги.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373550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этих зонах обычно плодороднее, чем в тайге. Это создаёт хорошие условия для сельского хозяйства и способствует более активному освоению территории человеком.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373550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естественных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плотного расселения и хозяйственного использования естественные леса сохранились не везде. Поэтому для этих зон особенно важно бережное отношение к 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5" y="2890035"/>
            <a:ext cx="4522200" cy="18022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2000" y="128125"/>
            <a:ext cx="8017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по природным условиям
</a:t>
            </a:r>
            <a:endParaRPr lang="en-US" sz="2411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057325" y="2750075"/>
            <a:ext cx="28017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меняются климат, почвы и использование территории в разных природных зонах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югу становится теплее, почвы обычно богаче, а хозяйственная деятельность разнообразнее и интенсивнее.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обобщающая таблица по природным зонам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количеством тепла, состоянием почв, растительностью и хозяйством.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природные зоны с севера на юг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54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лесостепи и степи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557225"/>
            <a:ext cx="2429400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 — переходная полоса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соединяет лес и степь: здесь чередуются небольшие рощи, участки лугов и открытые пространства. Такая мозаика природных условий особенно заметна в южной части Европейской России.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39050" y="1557225"/>
            <a:ext cx="2429400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чернозёмы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занимают юг Европейской России и юг Западной Сибири. Тёплое лето и плодородные чернозёмы делают эти территории особенно важными для земледелия и выращивания зерновых культур.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94450" y="1557225"/>
            <a:ext cx="2429400" cy="23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сельскохозяйственные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зонах выращивают пшеницу, подсолнечник и сахарную свёклу. Растениеводство развито широко, потому что почвы богаты питательными веществами, а климат позволяет растениям хорошо созревать.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390" y="0"/>
            <a:ext cx="374712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30200" y="171450"/>
            <a:ext cx="5971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Прикаспия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30200" y="112152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Прикаспийской низменности отличаются жарким летом и очень небольшим количеством осадков. Влага быстро испаряется, поэтому растениям и почвам трудно сохранять воду.
</a:t>
            </a:r>
            <a:endParaRPr lang="en-US" sz="1274" dirty="0"/>
          </a:p>
        </p:txBody>
      </p:sp>
      <p:sp>
        <p:nvSpPr>
          <p:cNvPr id="11" name="Text 3"/>
          <p:cNvSpPr txBox="1"/>
          <p:nvPr/>
        </p:nvSpPr>
        <p:spPr>
          <a:xfrm>
            <a:off x="430200" y="195220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растительный покров разрежен и не образует сплошного ковра. Чаще всего встречаются полынь и солянки, приспособленные к засухе, сильному солнцу и бедным почвам.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430200" y="2782877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недостатка воды земледелие развито слабо, а основное использование территории связано с пастбищами. Для животных важны большие открытые пространства и возможность находить корм на скудной растительности.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430200" y="3613552"/>
            <a:ext cx="59715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опустынивания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неосторожном хозяйственном использовании почвы быстро истощаются, а территория становится ещё суше. Поэтому в полупустынях особенно важно беречь растительность и не перегружать пастбища.
</a:t>
            </a:r>
            <a:endParaRPr lang="en-US" sz="12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62" y="2572885"/>
            <a:ext cx="2732399" cy="2569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426" y="2572885"/>
            <a:ext cx="2732399" cy="25696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927" y="2572947"/>
            <a:ext cx="2732269" cy="2569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26750" y="171450"/>
            <a:ext cx="8597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горы меняют природные зоны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26759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 — привычные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нижней части гор условия обычно мягче, чем на вершинах. Поэтому у подножия могут расти леса, похожие на те, что встречаются на равнинах рядом с горами. Здесь чаще всего больше тепла и влаги, чем выше.
</a:t>
            </a:r>
            <a:endParaRPr lang="en-US" sz="1355" dirty="0"/>
          </a:p>
        </p:txBody>
      </p:sp>
      <p:sp>
        <p:nvSpPr>
          <p:cNvPr id="11" name="Text 3"/>
          <p:cNvSpPr txBox="1"/>
          <p:nvPr/>
        </p:nvSpPr>
        <p:spPr>
          <a:xfrm>
            <a:off x="3159406" y="999350"/>
            <a:ext cx="273239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леса — луга и камни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температура понижается, и леса становятся всё реже. Их сменяют субальпийские и альпийские луга, где короткое лето позволяет расти только выносливым растениям. Ещё выше появляются каменистые участки с очень бедной растительностью.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6091907" y="999350"/>
            <a:ext cx="2732269" cy="143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со снегом и льдом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высоких вершинах природа становится почти суровой и безжизненной. Там сохраняются снег и ледники, а сильный ветер и холод ограничивают жизнь растений и животных. Высотная поясность наглядно показывает, как сильно меняется природа с увеличением высоты.
</a:t>
            </a:r>
            <a:endParaRPr lang="en-US" sz="12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908" y="1035875"/>
            <a:ext cx="4076833" cy="3443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74778" y="171450"/>
            <a:ext cx="69462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природных зон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839725" y="4629675"/>
            <a:ext cx="40812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природных зон России, школьный курс географии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974775" y="1675925"/>
            <a:ext cx="2480100" cy="21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 только рост температуры к югу, но и уменьшение увлажнения. Это объясняет, почему леса уступают место степям.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зона, тем теплее условия, но влаги становится меньше. Именно сочетание тепла и воды определяет состав почв и растительности.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56" y="100257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94" y="2235252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194" y="3467927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26750" y="171450"/>
            <a:ext cx="67041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разных природных зон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26750" y="1438149"/>
            <a:ext cx="6701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холодной 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 песец хорошо приспособлены к морозам, ветру и долгой зиме. Их окраска, поведение и способы передвижения помогают выживать там, где корм доступен не круглый год.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6750" y="2670832"/>
            <a:ext cx="6701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живут бурый медведь, соболь и глухарь. Лес даёт им укрытие, пищу и возможность переживать снежную зиму, поэтому животный мир здесь особенно связан с хвойными лесами.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26750" y="3903507"/>
            <a:ext cx="6701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встречаются суслики, дрофы и сайгаки. Открытые пространства, высокая трава и тёплое лето подходят этим животным, но им приходится быстро находить пищу и укрываться от хищников.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750" y="1437812"/>
            <a:ext cx="3457500" cy="24209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700" y="161425"/>
            <a:ext cx="80016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зоны влияют на жизнь людей
</a:t>
            </a:r>
            <a:endParaRPr lang="en-US" sz="2783" dirty="0"/>
          </a:p>
        </p:txBody>
      </p:sp>
      <p:sp>
        <p:nvSpPr>
          <p:cNvPr id="9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71750" y="100702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плотнее размещается в лесостепи, смешанных лесах и южных районах. Здесь климат мягче, почвы плодороднее, а условия для дорог, жилья и хозяйства более удобные.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771750" y="192764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и северной тайге строительство и транспорт осложняют морозы, вечная мерзлота и короткое лето. Поэтому дороги, дома и линии связи требуют особых решений.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771750" y="2848273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степи — условия для земледелия, а полупустыни и тундра чаще используются как пастбища. Выбор занятий зависит от тепла, влаги и качества почв.
</a:t>
            </a:r>
            <a:endParaRPr lang="en-US" sz="1256" dirty="0"/>
          </a:p>
        </p:txBody>
      </p:sp>
      <p:sp>
        <p:nvSpPr>
          <p:cNvPr id="13" name="Text 5"/>
          <p:cNvSpPr txBox="1"/>
          <p:nvPr/>
        </p:nvSpPr>
        <p:spPr>
          <a:xfrm>
            <a:off x="771750" y="3768898"/>
            <a:ext cx="37527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быта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определяют, какие культуры выращивают, какие животные разводят и как строят поселения. Человек приспосабливается к местным условиям, а не наоборот.
</a:t>
            </a:r>
            <a:endParaRPr lang="en-US" sz="12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400" y="1632257"/>
            <a:ext cx="4714800" cy="18789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44650" y="128125"/>
            <a:ext cx="47148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освоения и охраны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99800" y="1647300"/>
            <a:ext cx="24801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возникают в разных природных зонах России и какие меры помогают уменьшить ущерб природе.
</a:t>
            </a:r>
            <a:pPr algn="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хозяйственной деятельностью человека. Сохранить природу помогают охраняемые территории, разумное природопользование и защита почв.
</a:t>
            </a:r>
            <a:endParaRPr lang="en-US" sz="1191" dirty="0"/>
          </a:p>
        </p:txBody>
      </p:sp>
      <p:sp>
        <p:nvSpPr>
          <p:cNvPr id="7" name="Text 3"/>
          <p:cNvSpPr txBox="1"/>
          <p:nvPr/>
        </p:nvSpPr>
        <p:spPr>
          <a:xfrm>
            <a:off x="4144400" y="4076200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031" y="0"/>
            <a:ext cx="217493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850575" y="100075"/>
            <a:ext cx="5984400" cy="5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размещения зон на разных территориях
</a:t>
            </a:r>
            <a:endParaRPr lang="en-US" sz="2086" dirty="0"/>
          </a:p>
        </p:txBody>
      </p:sp>
      <p:sp>
        <p:nvSpPr>
          <p:cNvPr id="11" name="Text 2"/>
          <p:cNvSpPr txBox="1"/>
          <p:nvPr/>
        </p:nvSpPr>
        <p:spPr>
          <a:xfrm>
            <a:off x="1373550" y="1047050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природные зоны сменяются особенно заметно и постепенно. Переходы между ними хорошо прослеживаются на карте, потому что территория широко протянута с севера на юг.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373550" y="205938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климат более континентальный: зимы холоднее, а лето в отдельных районах бывает сухим и жарким. Поэтому природные условия здесь меняются резко и неравномерно.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373550" y="3071709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океан смягчает климат: зимы становятся менее суровыми, а лето — прохладнее. Из-за этого природные зоны могут отличаться от внутренних районов на той же широте.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373550" y="4084034"/>
            <a:ext cx="54615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широтная смена зон уступает место высотной поясности. Чем выше подъём, тем холоднее воздух и беднее растительность, поэтому пояса сменяются снизу вверх.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505" y="173575"/>
            <a:ext cx="7769141" cy="3218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99700" y="4595175"/>
            <a:ext cx="71787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признаков: температура и влажность, почвы, растительность, животные, затем название природной зоны.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004100" y="3507525"/>
            <a:ext cx="77742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природную зону по признакам
</a:t>
            </a:r>
            <a:endParaRPr lang="en-US" sz="2979" dirty="0"/>
          </a:p>
        </p:txBody>
      </p:sp>
      <p:sp>
        <p:nvSpPr>
          <p:cNvPr id="6" name="Text 2"/>
          <p:cNvSpPr txBox="1"/>
          <p:nvPr/>
        </p:nvSpPr>
        <p:spPr>
          <a:xfrm>
            <a:off x="1086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07874" y="1015875"/>
            <a:ext cx="5404800" cy="22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России: от холода к теплу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меняются в основном с севера на юг: от арктических пустынь к степям и полупустыням. Их различия определяют тепло, влага, рельеф и влияние океанов.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2026-06-02T17:18:33Z</dcterms:created>
  <dcterms:modified xsi:type="dcterms:W3CDTF">2026-06-02T17:18:33Z</dcterms:modified>
</cp:coreProperties>
</file>