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Списки слов в изучении английского языка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значение списков слов для успешного освоения английского языка в 9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списков слов в школьном обучении английскому языку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слов помогают систематизировать новые лексические единицы, облегчая их запоминание и использование в речи и письме. Метод применяется для подготовки к экзаменам и развитию общего словарного запаса.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 представляет собой упорядоченный перечень лексики, объединённой по тематике, частоте употребления или грамматическим признакам.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процессе списки включают тематические слова, неправильные глаголы и распространённые выражения, создавая основу для учебных заданий.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списков — ускорить запоминание и систематизировать знания словарного запаса для эффективного использования.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список слов: определение и назначение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списков слов в изучении английского языка
</a:t>
            </a:r>
            <a:endParaRPr lang="en-US" sz="217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слова, объединённые по учебной теме, например, «Путешествия» или «Здоровье». Такие списки помогают ориентироваться в лексике конкретного раздела учебника.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списки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и алфавитные списки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списки содержат наиболее употребляемые слова, что облегчает изучение повседневной лексики. Алфавитные — упорядочены по букве, удобны для быстрого поиска.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Списки, структурированные по частям речи или формам слов, помогают закрепить грамматические особенности, включая отдельные таблицы с неправильными глаголами.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и неправильные глаголы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списков слов в языке и успешном обучении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способствуют эффективному запоминанию новых слов за счёт систематизации и регулярного повторения, что улучшает усвоение лексики.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развивают навыки устной и письменной речи, позволяя учащимся уверенно применять изученный материал в коммуникации.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повышение мотивации у учащихся, поскольку видимый прогресс в словарном запасе стимулирует дальнейшее обучение.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списков помогает подготовиться к проверочным работам и экзаменам, структурируя знания и облегчая повторение.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списков слов на уроках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поощряют составление собственных тематических списков, обмен карточками и участие в интерактивных играх для закрепления лексики.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с ключевыми словами помогают структурировать материал, облегчая подготовку к письменным и устным заданиям по учебной программе.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использования английских слов среди школьников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 тем отражает интересы и повседневные ситуации, характерные для учащихся 9 класса.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общения школьников обеспечивается использованием 100-200 наиболее распространённых слов.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 лексике школьников,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«School Life» представлены слова, связанные с учёбой: classroom, homework, exam, grade. Они отражают базовую лексическую основу школьного арсенала.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«School Life»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«Technology» включает device, app, download, update, что помогает освоить актуальную лексику, связанную с цифровыми гаджетами и приложениями.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«Technology»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тематических списков для 9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87" y="2943103"/>
            <a:ext cx="2902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787" y="2943103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ведения списков слов: бумажные и электронные
</a:t>
            </a:r>
            <a:endParaRPr lang="en-US" sz="2238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записи в учебниках и блокнотах помогают структурировать словарный материал индивидуально и удобно для восприятия.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блокноты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бумажные карточки позволяют быстро повторять слова, а также использовать их для интерактивных игр в классе.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(flashcards)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обеспечивают удобный доступ к спискам, автоматическое тестирование и отслеживание прогресса учащихся.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Quizlet и Anki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Docs и другие сервисы позволяют совместно создавать списки, редактировать и интегрировать материалы любых форматов.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документы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примерами и произношением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карточке слово сопровождается переводом, примером использования и аудио. Это помогает не только запомнить значениe, но и научиться правильному произношению.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с интерактивными функциями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предлагают обучающие игры, режимы быстрого повторения и автоматическую генерацию списков по учебным темам, что повышает эффективность самостоятельного обучения.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цифровые инструменты для запоминания английских слов
</a:t>
            </a:r>
            <a:endParaRPr lang="en-US" sz="1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619646"/>
            <a:ext cx="4684800" cy="10914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платформ для создания и тренировки списков слов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возможности Quizlet, Anki и Duolingo, включая наличие готовых списков, поддержку русского языка, создание карточек, интерактивные функции, статистику успеваемости и стоимость.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Quizlet подходит для коллективной работы с готовыми списками, Anki обеспечивает гибкие настройки и глубокую статистику, Duolingo привлекает игровых форматов для мотивации.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Quizlet, Anki, Duolingo (2024)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ассоциаций и визуальных образов облегчает запоминание. Цветные маркеры помогают группировать лексику и создавать мнемонические связи для лучшего усвоения.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простых предложений с новыми словами способствует пониманию контекста и закреплению значения, что улучшает навыки говорения и письма.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с интервалами закрепляет долгосрочную память. Активное применение лексики в устных и письменных заданиях облегчает практическое освоение материала.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запоминания английских слов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со списками слов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заучивание без использования контекста снижает эффективность и не формирует понимание значения слов.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правильного произношения и написания приводит к ошибкам в речи и письме, усложняя дальнейшее обучение.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длинных списков без тематической разбивки и систематических проверок вызывает перегрузку и потерю мотивации у учащихся.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повторение слова не закрепляет знания, из-за чего лексика быстро забывается.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списков слов для подготовки к экзаменам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к ОГЭ и ЕГЭ формируются специализированные списки с лексикой для чтения и говорения, а также устойчивыми выражениями для письменных заданий. Такой подход упрощает структуру и запоминание материала.
</a:t>
            </a:r>
            <a:endParaRPr lang="en-US" sz="129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повторения применяются таблицы с ключевыми словами и карточки, дополненные визуальными подсказками. Выделение важных конструкций помогает быстро ориентироваться в экзаменационных лексических требованиях.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использования списков слов и успеваемости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ведение и повторение списков способствует устойчивому улучшению знаний и успеваемости в английском языке.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Ученики, применяющие системный подход к словарному запасу, демонстрируют на 18-25% выше результаты по сравнению с менее организованными сверстниками.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методики обучения английскому языку,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структурирования собственного английского списка слов
</a:t>
            </a:r>
            <a:endParaRPr lang="en-US" sz="1998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Категоризация слов по темам позволяет упорядочить лексику логично. Цветные маркеры усиливают визуальную память и делают процесс изучения более наглядным.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цветовая маркировка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 частоте и сложности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Приоритизация слов по частоте употребления и уровню сложности помогает более эффективно распределить время на изучение и повторение.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примеров использования слов в предложениях и фонетической транскрипции способствует лучшему пониманию и практическому применению лексики.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примеров и транскрипций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25822"/>
            <a:ext cx="4684800" cy="22460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структура списка английских слов для 9 класса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оптимальный формат списка с переводом, частью речи, примером, транскрипцией и темой для удобства изучения и систематизации.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9 класса, 2024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Структурированный список упрощает поиск и закрепление слов, стимулирует активное использование лексики.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списков в учебных проектах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готовят проекты и устные доклады, используя списки для расширения словарного запаса. Это способствует развитию коммуникативных навыков и уверенности в речи.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применения списков слов на уроке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Внеклассные мероприятия с лексическими списками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служат основой для викторин и театрализованных постановок, а также помогают успешно участвовать в олимпиадах, повышая мотивацию и интерес к предмету.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на 15 лет лучше усваивают слова, если связывают их с личными интересами и практикуются с помощью современных средств обучения.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Педагогическое исследование, 2023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учащихся эффективно осваивают лексику, используя тематические списки и цифровые платформы.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слов остаются ключевым инструментом расширения словарного запаса и развития навыков. Технологии делают процесс обучения более продуктивным и увлекательным.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списков слов в обучении английскому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2026-05-07T05:41:02Z</dcterms:created>
  <dcterms:modified xsi:type="dcterms:W3CDTF">2026-05-07T05:41:02Z</dcterms:modified>
</cp:coreProperties>
</file>