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люди: обзор и главные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жизнь первых людей, их орудия, речь и поведение.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жили миллионы лет назад и осваивали простейшие орудия и навыки выживания. Их находки обнаружены на всех континентах, что свидетельствует об их широком распространении.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древнейших людей и его значение
</a:t>
            </a:r>
            <a:endParaRPr lang="en-US" sz="314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начало человеческой истории
</a:t>
            </a:r>
            <a:endParaRPr lang="en-US" sz="2819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австралопитеков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смогли ходить прямо и удерживать равновесие, что открыло путь к развитию новых навыков и свободе рук для работы с предметами.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использовании предметов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австралопитеки не создавали орудия труда, они умели использовать найденные предметы для защиты и добычи пищи, демонстрируя начальную форму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жил около 2,4–1,5 млн лет назад, имел мозг объемом до 650 см³, что больше своих предков. Он мастерил простые каменные орудия для разных целей.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умелый: особенности и открытия
</a:t>
            </a:r>
            <a:endParaRPr lang="en-US" sz="315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археологической находкой считаются поселения в Олдувайском ущелье (Танзания), где обнаружены первые каменные инструменты, свидетельствующие о развитии труда.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прямоходящий: расширение горизонтов
</a:t>
            </a:r>
            <a:endParaRPr lang="en-US" sz="2731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освоил территории Африки, Азии и Европы, приспосабливаясь к разным климатам. Он стал первым, кто вышел за пределы Африки.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технологические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изобрёл копья и рубила, освоил искусство обращения с огнём, что значительно улучшило условия жизни и добычу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Питекантроп: особенности и открытия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Питекантропы жили на острове Ява и имели массивный череп и рост до 1,7 м, что свидетельствует о значительном росте и развитии тела.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использовали как каменные, так и деревянные орудия, что говорит о спектре технологий и заселении Юго-Восточной Азии древними людьми.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Синантроп: древний обитатель Китая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синантропа составлял около 1,6 м, с массивной челюстью и черепом, что отражает адаптацию к окружающей среде и образ жизни.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Синантропы умели разводить огонь, что обеспечивало тепло, защиту и расширяло возможности обработки пищи и изготовления орудий.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инструменты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делали простые каменные орудия и охотились на животных, что позволяло поддерживать более разнообразное питание.
</a:t>
            </a:r>
            <a:endParaRPr lang="en-US" sz="13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изготовляли орудия из камня, кости и дерева. Они создавали рубила для резки и скребла для обработки, что расширяло их хозяйственные возможности.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труда: материалы и формы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Палки-копалки помогали добывать коренья и рыть землю, а инструменты применялись для охоты и защиты, играя ключевую роль в выживании.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археологические стоянки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— колыбель человека умелого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в Танзании, это место дало множество каменных орудий и костей, показывающих развитие ранних людей и их быт.
</a:t>
            </a:r>
            <a:endParaRPr lang="en-US" sz="1214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Чжоукоудянь — дом синантропа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недалеко от Пекина сохранила следы огня, инструменты и кости, раскрывая образ жизни древних обитателей Азии.
</a:t>
            </a:r>
            <a:endParaRPr lang="en-US" sz="13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Кударо и Королево — открытия на Кавказе и Украине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 следы взаимодействия древних людей с природой: примитивные жилища, кости животных и каменные орудия.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древнейших людей: сбор и охота
</a:t>
            </a:r>
            <a:endParaRPr lang="en-US" sz="31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составляли ягоды, коренья, орехи и дикие плоды. Женщины активно собирали растениеводческие продукты, поддерживая разнообразность питания.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охотились на крупную и мелкую дичь — оленей, мамонтов, бизонов, а огонь помогал готовить пищу, улучшая питательную ценность мяса.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стало ключевым достижением около миллиона лет назад. Древнейшие люди использовали огонь для обогрева и защиты от диких зверей.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Огонь: его роль и значение для древнейших людей
</a:t>
            </a:r>
            <a:endParaRPr lang="en-US" sz="260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огня они готовили пищу, что улучшало её усвоение. Кроме того, обжиг материалов позволил создавать более прочные и совершенные орудия.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для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выбирали стоянки возле водоёмов и в укромных местах, таких как пещеры или естественные навесы. Это обеспечивало защиту и доступ к ресурсам.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обустройство мест обитания древнейших людей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конструкция жилищ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временных жилищ использовали шкуры животных, ветки и кости. Конструкция зависела от климата: в холодных регионах жилища были более закрытыми и прочными.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коллективов и разделение труда
</a:t>
            </a:r>
            <a:endParaRPr lang="en-US" sz="275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групп было связано с необходимостью совместной защиты и более эффективной охоты. Коллективы обеспечивали выживание людей в суровых условиях.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формировалось по полу: мужчины обычно занимались охотой, а женщины собирали растения и заботились о детях, что улучшало общую эффективность общества.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обязанностей укрепляло социальные связи и становилось основой для развития более сложных форм сотрудничества и общения.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речи у древнейших людей
</a:t>
            </a:r>
            <a:endParaRPr lang="en-US" sz="311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жестов к первым звукам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люди общались при помощи жестов и примитивных звуков для передачи простых сообщений. Такие способы помогали координировать охоту и предупреждать об опасности.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зачатков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тысяч лет назад начали формироваться более сложные звуковые комбинации. Это стало фундаментом для развития настоящей речи, что существенно повысило эффективность общения и обучения.
</a:t>
            </a:r>
            <a:endParaRPr lang="en-US" sz="1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проявления искусства у древнейших людей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наскальные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изображения на стенах пещер отображают животных и сцены охоты. Эти рисунки служили не только украшением, но и имели ритуальное или обучающее значение.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символические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Первоначальные украшения создавались из ракушек, костей и зубов. Такие предметы могли обозначать статус или принадлежность к группе, отражая ранние формы символического мышления.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современной науки: как изучают древнейших людей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 исследуют черепа и кости, чтобы понять физические особенности древнейших людей и их эволюцию.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каменных орудий позволяет восстановить технологии изготовления и способы использования инструментов на разных этапах развития.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стоянок, таких как Олдувай и Чжоукоудянь, дают ценные сведения о повседневной жизни и окружающей среде древних людей.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датирования находок уточняют хронологию появления различных видов и этапов развития человечества.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 позволяет воссоздавать облик и движения древнейших людей, облегчая понимание их образа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международные исследования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помогает точно определить возраст костей и артефактов, углубляя знания об эпохах древних людей.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ДНК выявляют связи между видами и помогают проследить пути миграции человека по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древнейших людей на развитие человечества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орудий (около 2,5 млн лет назад)
</a:t>
            </a:r>
            <a:endParaRPr lang="en-US" sz="1385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каменных инструментов открыло новые возможности для добычи пищи и защиты, положив начало культуре труда.
</a:t>
            </a:r>
            <a:endParaRPr lang="en-US" sz="1207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(около 1 млн лет назад)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улучшило условия жизни, позволяя готовить пищу и обеспечивать безопасность от хищников.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коллективов и разделение труда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и разделение ролей способствовали выживанию и развитию общества через обмен знаниями.
</a:t>
            </a:r>
            <a:endParaRPr lang="en-US" sz="136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речи и символического мышления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упростила общение и передачу опыта, что заложило основу культурного и интеллектуального прогресса.
</a:t>
            </a:r>
            <a:endParaRPr lang="en-US" sz="13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хранятся реликвии древнейших людей сегодня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музей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ведущих музеев, где представлены черепа и орудия древнейших людей, дающие широкое представление о нашей эволюционной истории.
</a:t>
            </a:r>
            <a:endParaRPr lang="en-US" sz="1184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естественной истории в 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 музея включают ценные археологические находки и реконструкции, демонстрирующие жизнь древних предков человека.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музей Кении в Найроби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хранятся находки с африканских стоянок, включая черепа и инструменты, раскрывающие этапы развития человека на африканском континенте.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древнейших людей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жизни и достижений древнейших людей помогает нам осознать свои корни и ценить роль эволюции в формировании нашего общества и культуры.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2026-05-10T10:21:35Z</dcterms:created>
  <dcterms:modified xsi:type="dcterms:W3CDTF">2026-05-10T10:21:35Z</dcterms:modified>
</cp:coreProperties>
</file>