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5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числа: короткая запись многократного умножения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5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помогает кратко записать повторяющееся умножение.
</a:t>
            </a:r>
            <a:endParaRPr lang="en-US" sz="395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экономят время и место в записи, помогают считать площади, объёмы и большие числа. После умножения и деления эта тема показывает, как удобно работать с одинаковыми множителями.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степени полезны на уроках математики
</a:t>
            </a:r>
            <a:endParaRPr lang="en-US" sz="2748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— это число, которое повторяют при умножении. Именно оно показывает, какой множитель берут снова и снова.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степени показывает, сколько раз основание нужно умножить само на себя. Он стоит маленьким числом сверху справа.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степени — это результат вычисления. Например, в записи 3^4 основание равно 3, показатель равен 4, а значение — 81.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запись степени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число повторяется много раз
</a:t>
            </a:r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умножить 2 на себя пять раз, запись получается длинной: 2 × 2 × 2 × 2 × 2. Степень 2^5 передаёт ту же мысль короче и аккуратнее. Такая запись особенно удобна, когда одинаковых множителей очень много.
</a:t>
            </a:r>
            <a:endParaRPr lang="en-US" sz="1178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одинаковых предметов
</a:t>
            </a:r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ряды одинаковых кубиков или кружков, где в каждой группе одно и то же число предметов. Степень помогает быстро показать, сколько предметов в одной группе и сколько раз она повторяется. Это делает запись понятной и наглядной.
</a:t>
            </a:r>
            <a:endParaRPr lang="en-US" sz="1155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для больших произведений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произведение, тем полезнее степень. Вместо громоздкой строки из одинаковых множителей можно написать только основание и показатель. Так проще читать, проверять и сравнивать вычисления в школьных задачах.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как повторяющееся умножение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основание даёт заметный рост уже через несколько шагов.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следующая степень вдвое больше предыдущей, поэтому значения увеличиваются очень быстро.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рассчитаны по значениям 2^1–2^6.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растут степени числа 2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показателя на 1 добавляется ещё один ноль: 10^3 = 1000, 10^4 = 10000. Это помогает быстро понимать размер числа.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числа 10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десяти удобно использовать для круглых чисел. Запись 10^1 даёт 10, а 10^2 — уже 100, то есть число с двумя нулями.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часто встречается в счёте, измерениях и в задачах, где нужно показать очень большое число без длинного перечисления цифр.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степень заменяет повторяющееся умножение более короткой записью.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степень позволяет заменить длинную цепочку одинаковых множителей одной компактной записью.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Степень, развернутая запись и значение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получены вычислением соответствующих степеней.
</a:t>
            </a:r>
            <a:endParaRPr lang="en-US" sz="11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вычислять значение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находить значение степени с положительным целым показателем.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906" y="151247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02688" y="1516071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 куб числа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61625" y="2260600"/>
            <a:ext cx="33966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показатель степени равен 2, число называют квадратом. Например, 6^2 = 36 и 8^2 = 64. Такие записи часто встречаются в задачах на площадь фигур.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568825" y="1291325"/>
            <a:ext cx="24894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числа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085725" y="2260600"/>
            <a:ext cx="33966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показатель равен 3, число называют кубом. Например, 4^3 = 64 и 2^3 = 8. Эта степень особенно полезна в задачах на объём и пространственные модели.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992925" y="1291325"/>
            <a:ext cx="24894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числа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сторона квадрата равна 5 см, его площадь равна 5^2, то есть 25 см². Такой же приём помогает считать клетки в тетради и плитки на полу.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Клетки, плитки и чертежи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сторона куба равна 2 см, его объём равен 2^3, то есть 8 см³. Степени удобно использовать, когда нужно описать размеры предметов и сравнить их.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 размеры предметов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одинаковом основании куб всегда больше квадрата и растёт заметно быстрее.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показатель, тем быстрее увеличивается значение степени при том же основании.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вычисления по определениям степеней; дата не требуется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и кубы одного числа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показатель равен 1, число не меняется: a¹ = a. Это самый короткий случай записи степени, потому что повторения множителя нет.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1 и показатель 0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основание не равно нулю, то a⁰ = 1. Такое правило удобно для упрощения выражений и быстрой проверки вычислений.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степени важно смотреть не только на верхнее число, но и на основание. Именно оно определяет, какое число повторяется в записи.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8691" y="1068000"/>
            <a:ext cx="4941919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запомнить самые нужные случаи.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позволяют узнавать ответ без длинных вычислений и избегать ошибок при чтении записи.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для степеней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степеней в школьном курсе математики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нулевого основания и нулевого показателя не существует одного простого правила, которое одинаково работало бы во всех ситуациях школьной математики.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0^0 не считают обычной степенью
</a:t>
            </a:r>
            <a:endParaRPr lang="en-US" sz="2663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основании стоит 0, а показатель положительный, результат понятен: получается 0. Но при показателе 0 ситуация уже не такая простая.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внимательно читать запись степени целиком. Нужно различать основание, показатель и случаи, когда правило применяется, а когда нет.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обычных задачах такие записи стараются не использовать, чтобы не возникала неоднозначность. Это помогает сохранить ясность вычислений и ответа.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писать умножение, а когда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выбрать удобную запись для произведения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показатель быстро делает число очень большим, поэтому степень удобно использовать в краткой записи.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результат в три раза больше предыдущего, значит рост идёт очень быстро.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вычисления по определениям степеней; дата не требуется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растут степени числа 3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889" y="1613934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2⁵ основание — это 2, а показатель — 5. Если перепутать их местами, ответ получится неверным. Верхнее число показывает число повторов.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65889" y="1044450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части записи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465550" y="3324506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3² нельзя читать как 3×2. Степень означает повторение одного и того же множителя. Если в основании есть скобки, их тоже нужно учитывать целиком.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5550" y="2755022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Читают степень как обычное умножение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чтении степеней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выглядит неправильное чтение и какой ответ получается на самом деле.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указывает число одинаковых множителей, поэтому ответы находят через повторное умножение, а не через простое перемножение чисел записи.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верные ответы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правила вычисления степеней в школьной математике
</a:t>
            </a:r>
            <a:endParaRPr lang="en-US" sz="11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900" y="1222603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275" y="1248003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в разных школьных предметах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помогают быстро записывать квадраты и кубы чисел, а также понимать, как меняется результат при увеличении показателя.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2¹⁰ = 1024 часто связывают с двоичной системой. Такая запись помогает работать с количеством битов и объёмом данных.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формулах площади и объёма степени встречаются постоянно. Они показывают, как связаны длина, ширина, высота и размер фигуры.
</a:t>
            </a:r>
            <a:endParaRPr lang="en-US" sz="1575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помогают коротко записывать очень большие числа и сравнивать величины. Это удобно при расчётах и чтении научных обозначений.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степени числа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делает запись повторяющегося умножения короткой и понятной. Если помнить про основание, показатель и основные правила, считать становится быстрее и легче, а ошибок — меньше.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2026-05-24T12:40:53Z</dcterms:created>
  <dcterms:modified xsi:type="dcterms:W3CDTF">2026-05-24T12:40:53Z</dcterms:modified>
</cp:coreProperties>
</file>