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country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смыслов: читаем внимательно.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слово может означать разное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многие слова меняют значение по контексту. Country — хороший пример: оно связано и со страной, и с жизнью за городом, и с музыкой. Умение замечать соседние слова помогает выбрать точный перевод и понять текст без ошибок.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значение: country — «страна»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учебных текстов country переводится как «страна». Это слово употребляют, когда говорят о государстве, его границах, столице, жителях и важнейших событиях внутри него.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country, a large country и our country помогают увидеть это значение на практике. Во всех случаях речь идёт не о местности, а о государстве как целой территории.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географией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country означает «страна», рядом часто появляются слова capital, border, map и people. Они подсказывают, что речь идёт о географии, устройстве государства и жизни его населения.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узнать это значение, легче понимать тексты по окружающему миру, истории и чтению. Ошибка в переводе может изменить смысл всего предложения, поэтому контекст нужно проверять особенно внимательно.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как сельская местность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live in the country и go to the country обычно переводятся как «жить за городом» и «поехать за город». Здесь важно не путать это значение со словом «страна».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country ассоциируется с полями, деревенскими домами, тропинками, тихими дорогами и свежим воздухом. Именно поэтому изображение сельского пейзажа помогает быстро понять смысл слова.
</a:t>
            </a:r>
            <a:endParaRPr lang="en-US" sz="1229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встречаются слова village, road, live или go to, скорее всего, речь идёт о местности за городом. Контекст сразу подсказывает, что перевод должен быть именно таким.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in the country слово country обозначает не государство, а место за городом, где меньше домов, машин и шума, зато больше природы и открытого пространства.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country встречаются чаще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словарные данные, а частоту учебных примеров, чтобы увидеть, какие значения легче всего встретить в заданиях и текстах для школьников.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примерах встречается значение «страна». Другие смыслы появляются реже, но их тоже важно узнавать по контексту.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учебного материала, 2025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music — особое значение слова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песен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этого жанра часто рассказывают о дороге, семье, доме, работе и повседневной жизни. Поэтому country music звучит тепло и понятно многим слушателям.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жанра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сформировался в США в 1920–1930-х годах. Он вырос из народной музыкальной традиции и со временем стал одним из самых известных направлений американской музыки.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перевода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country music слово country не переводится как «страна». Вместе эти слова образуют устойчивое название жанра, которое в русском языке обычно передают словом «кантри».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жанр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music — это не просто музыка «про страну», а самостоятельный американский жанр. В нём важны простая мелодия, гитара и спокойный, узнаваемый ритм.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 по соседним словам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контекст помогает выбрать перевод слова country.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country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life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country life означает жизнь в деревне или за городом. Оно помогает представить спокойный ритм, природу и более тихую обстановку вдали от шумных улиц.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Foreign country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Foreign country переводится как «зарубежная страна» или «чужая страна». Здесь слово country снова означает государство, а foreign уточняет, что речь идёт о другой стране.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road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road — это просёлочная или сельская дорога. Обычно такая дорога проходит между полями, домами или небольшими посёлками и выглядит совсем не как городская улица.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over the country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all over the country означает «по всей стране». Она показывает, что действие или событие происходит не в одном месте, а на всей территории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371424"/>
            <a:ext cx="4782600" cy="10479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перевода слова country в разных контекстах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коротких фраз помогает увидеть, как одно слово меняет значение в зависимости от окружения.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country определяется не только словарём, но и соседними словами, а также смыслом всего предложения.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 многозначности слов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и countryside: в чем разница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тексте можно встретить контраст между шумным городом и спокойной местностью вокруг него. Если автор сравнивает улицы, дома и транспорт с открытым пространством, обычно речь идёт о countryside, а не просто о country. Такое слово точнее передаёт образ природы за городом.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countryside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countryside удобно использовать, когда важно подчеркнуть поля, холмы, луга и воздух вокруг небольших поселений. Фраза the house is in the countryside сразу рисует картину места, где много природы и мало городского шума, поэтому перевод звучит как «дом находится за городом».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полезно представить три разных картины: город с высокими домами, деревню с небольшими домами и открытый пейзаж с полями. Country может относиться к стране или местности за городом, а countryside почти всегда связано именно с природой и сельским пространством.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подразумевается под словом country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всего встречается значение, связанное с государством, поэтому его важно узнавать первым.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базовое значение country — «страна»; остальные варианты встречаются реже и зависят от контекста.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материалов презентации; схема распределения составлена для наглядного сравнения.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похожие по смыслу на country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state помогает уточнить речь о государстве или штате. Если рядом есть политика, правительство или границы, оно приближает смысл к значению country как «страна».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 связано с народом и нацией. Это слово часто подчёркивает людей, которые живут вместе и имеют общую историю, поэтому помогает понять country в значении «страна».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Village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Village указывает на деревню и сразу подсказывает, что речь идёт не о государстве. Такое слово помогает распознать country, когда оно связано с сельской жизнью и небольшими поселениями.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 направляет к музыкальному значению. Если рядом встречаются song, singer или guitar, слово country, скорее всего, обозначает жанр, а не территорию или деревню.
</a:t>
            </a:r>
            <a:endParaRPr lang="en-US" sz="11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переводе country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выражение, неверный вариант и правильный перевод. Это помогает запомнить, как меняется значение слова в разных контекстах.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слова переводится по-разному; решающими становятся соседние слова и общий смысл предложения.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материалов презентации.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country связано с историей 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Старофранцузский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английский язык слово пришло из старофранцузского contree. Оно называло территорию или область и постепенно закрепилось в повседневной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древний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связывают contree с латинским contra. Этот корень связан с идеей «напротив» или «перед», то есть с расположением пространства.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слово стало обозначать не только территорию, но и государство. Так сформировалось самое привычное современное значение — «страна».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речи закрепилось значение «сельская местность» — место вдали от города. Так слово country стало многозначным и особенно важным для 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определить значение country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чтения по контексту и соседним словам.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значения country в коротких предложениях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My country has many lakes слово country обозначает государство. Здесь помогают слова my и lakes, которые показывают, что речь идёт о территории и её особенностях.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spent the summer in the country говорит о поездке за город. Контекст подсказывает сельскую местность, потому что здесь важны отдых, лето и слово in.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Кантри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We listened to country music слово country относится к музыкальному жанру. Соседнее слово music сразу меняет перевод и помогает понять, что речь не о стране.
</a:t>
            </a:r>
            <a:endParaRPr lang="en-US" sz="12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рядом с country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слово к теме государства, природы или музыки, тем легче понять нужный перевод country.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государстве сильнее всего указывают на значение «страна», а музыкальные слова — на жанр country music.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тематическая группировка слов из материалов презентации.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многозначные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встречаются в учебниках и помогают понять, почему одно и то же слово может требовать разных переводов в зависимости от предложения и 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текстов о странах, городах и поездках значение country помогает правильно понимать описание места, маршрута и границ, не путая территорию с сельской местностью.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тексты песен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и названиях жанров слово country часто означает кантри. Если знать это заранее, легче понимать тексты, не переводя название буквально.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нескольких значений одного слова учит проверять контекст перед переводом. Это делает ответы точнее и помогает избегать типичных школьных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слова country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Запомни: country чаще всего переводится как «страна». Это основное значение, которое встречается в текстах о государстве, людях, столице и границах.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in the country слово country означает сельскую местность. Здесь речь идёт о природе, домах, полях и спокойной жизни вдали от города.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жанр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country music слово country не переводится буквально. Оно обозначает жанр кантри, поэтому значение нужно запоминать как устойчивое сочетание.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проверяй соседние слова и общий смысл предложения. Именно контекст показывает, какое значение подходит: «страна», «за городом» или «кантри».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слове country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 — хороший пример того, как одно английское слово меняет значение в зависимости от контекста. Если замечать соседние слова и устойчивые выражения, перевод становится точным и понятным.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2026-05-30T13:11:19Z</dcterms:created>
  <dcterms:modified xsi:type="dcterms:W3CDTF">2026-05-30T13:11:19Z</dcterms:modified>
</cp:coreProperties>
</file>