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круга: формула, вычисления и применение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S = πr²: находим площадь по радиусу и диаметру, используя π ≈ 3,14.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перед изучением темы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— часть плоскости, ограниченная окружностью. Радиус соединяет центр с точкой окружности, диаметр проходит через центр и равен двум радиусам. Площадь измеряют в см², м², мм². Число π в школе берут 3,14 или 22/7.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 раза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удвоении радиуса площадь увеличивается в 4 раза, так как радиус возводится в квадрат.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 = πr²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описывает, какую часть плоскости занимает внутренняя область круга. Два круга с одинаковым радиусом имеют одинаковую площадь.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 площади круга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 находится по формуле S = πr², где S — площадь, а r — радиус. Число π для школьных задач обычно берут приближённо 3,14.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известен диаметр d, используют вариант S = πd²/4. Он удобен, когда в условии или на рисунке подписан именно диаметр.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записи дают один результат, потому что d = 2r. Главное — аккуратно подставлять значение и соблюдать единицы измерения.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площади круга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шагам из школьной формулы S = πr² и связи d = 2r.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радиус влияет на площадь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радиус и площадь по формуле S = πr² (π ≈ 3,14).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растёт не так же, как радиус: зависимость квадратичная, поэтому при увеличении r прибавка становится всё больше.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S = πr² (π ≈ 3,14)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площади при увеличении радиуса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видно: шаг радиуса одинаковый, а прирост площади увеличивается. Это прямое следствие квадрата радиуса в формуле.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радиус, тем быстрее растёт площадь: каждая следующая точка «отрывается» сильнее предыдущей.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S = πr², π ≈ 3,14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формуле появляется число π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π связывает круг с окружностью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π связано с любым кругом: оно показывает, что отношение длины окружности к диаметру остаётся одинаковым. Поэтому π «встречается» и в длине окружности, и в площади круга.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школе используют 3,14 и 22/7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школьных задач обычно берут приближённые значения π ≈ 3,14 или π ≈ 22/7. Так удобнее считать, а погрешность остаётся допустимой для уровня 8 класса. 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радиус нужно возводить в квадрат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формуле площади используется величина r², потому что площадь сравнивают с квадратом со стороной r. Квадрат стороны даёт размер «на плоскости», то есть отвечает за покрываемую область.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Напоминание: квадрат числа — это умножение его самого на себя, r² = r · r. Если радиус не возвести в квадрат, ответ получится слишком маленьким.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ошибаются и возводят в квадрат не r, а π, или пропускают квадрат у радиуса. Внимательная проверка порядка вычислений помогает избежать этих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78,5 см²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диаметре 10 см площадь круга равна 78,5 см².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расчёта: d = 10 см → r = 5 см → S = 3,14·25 = 78,5 см² (π ≈ 3,14)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известен диаметр d, сначала находим радиус: r = d/2. Дальше используем S = 3,14·r², соблюдая единицы измерения.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487917"/>
            <a:ext cx="6228408" cy="22990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для разных данных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Покажем, как по радиусу и диаметру получить площадь круга, сохраняя единицы измерения. Во всех примерах используется школьное приближение π ≈ 3,14.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радиус увеличивается, площадь растёт быстрее: в примерах видно, что изменение исходных величин напрямую влияет на множитель r² и на единицы ответа.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формулам площади круга S = πr² и π ≈ 3,14 (школьный уровень).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нескольких кругов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от одного радиуса к следующему увеличение площади становится всё заметнее, потому что в формуле используется квадрат радиуса.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 квадратичную зависимость: при росте r площадь увеличивается быстрее, чем сам радиус, и это влияет на любые практические расчёты.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получены по формуле S = πr² при π ≈ 3,14; дата подготовки: 14.05.2026.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площадь круга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 помогает оценить, сколько нужно материала для круглых столов, крышек и панелей. Зная S, проще посчитать расход покрытия и сравнить варианты размеров.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мишени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спортивных заданиях площадь круга используют при планировании площадок и разметки зон. Например, чтобы понять, какой участок занят тренировочной мишенью или сектором.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Циферблаты и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 применяется, когда нужно определить размеры элементов с круговой формой: циферблатов, круговых шкал и накладок. По S можно точнее подобрать заготовку.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Клумбы и зоны посадок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помогает рассчитать участок под круглую клумбу. Это полезно на практике: так легче выбрать количество грунта, семян или покрытия для дорожек.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колёс и ровный круг на 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держит форму круга, а значит, его размер связан с площадью внутренних областей. Посмотрите на велосипед и автомобиль: окружность повторяется в каждом обороте. Так круг становится символом движения и точности.
</a:t>
            </a:r>
            <a:endParaRPr lang="en-US" sz="1313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Монета, которая помещается в ладони
</a:t>
            </a:r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 выглядит простой, но внутри её границы скрыта геометрия. Когда вы сравниваете монеты разного диаметра, ощущаете, как меняется «внутреннее место». Площадь круга помогает объяснить это на языке чисел.
</a:t>
            </a:r>
            <a:endParaRPr lang="en-US" sz="1223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капля: формы, которые легко увидеть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круговые формы встречаются повсюду: солнце на небе, капли воды и поперечные срезы некоторых растений. Даже один и тот же размер «попадает» в разные задачи и рисунки. Поэтому круг узнаваем без измерений и формул.
</a:t>
            </a:r>
            <a:endParaRPr lang="en-US" sz="115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вокруг нас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при решении задачи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формулы и проверки результата для площади круга.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восьмиклассников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радиус и диаметр: берут d вместо r или наоборот. Из-за этого в формуле меняется r², и ответ получается слишком большим или, наоборот, слишком маленьким.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находят радиус по диаметру: делят d не на 2, а на другое число. Тогда r выходит не тем, и дальнейшие вычисления по S = πr² становятся неверными с самого начала.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возведение радиуса в квадрат. Вместо r² подставляют r, и площадь получается линейной. Правильно: в формуле именно квадрат радиуса определяет рост площади.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Записывают результат без квадратных единиц или округляют слишком рано. Лучше выполнять вычисления аккуратно и только в конце округлять число, чтобы итог оставался точным.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Одиначная формула — разные результаты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одной и той же формуле S = πr² разные радиусы дают разные площади. Разница объясняется тем, что работает квадрат радиуса.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как вклад площади меняется от меньшего радиуса к большему. При увеличении r доля каждой следующей площади заметно растёт.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вычислены по формуле S = πr² при π ≈ 3,14; дата подготовки: 14.05.2026.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3869" y="2105050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6739" y="2105050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17988" y="210505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площади круга с другими темами геометрии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980551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 измерения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чертежах радиусы, диаметры и площади кругов встречаются вместе: по размерам детали находят S и сравнивают с требованиями. Это помогает проверять решение в задачах по геометрии.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50805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расчёты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реальных задачах площадь круга помогает планировать покрытие и оценивать «сколько занимает» круговая область. Эти навыки работают при измерении и пересчётах размеров.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29316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 её длина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формулы разные, число π связывает и длину окружности, и площадь круга. Поэтому в задачах часто используют обе темы: сначала r, затем нужную величину.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3000845"/>
            <a:ext cx="6228408" cy="12731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формулам и единицам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собраны формулы площади круга, школьные значения π и правило записи единиц. Используйте эту памятку перед вычислениями, чтобы избежать ошибок.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получить верный числовой результат, нужно одновременно выбрать правильную формулу и корректные единицы: квадратные единицы обязательны, иначе ответ теряет смысл.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составлена по школьным формулам: S = πr² и S = πd²/4, а также по принятому приближению π ≈ 3,14 (дополнительно 22/7).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Запомните: площадь круга находится по радиусу и числу π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 вычисляют по формуле S = πr² или, если задан диаметр, по S = πd²/4. Верный ответ получается при правильном выборе формулы, аккуратных вычислениях и записи в квадратных единицах.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2026-05-14T02:10:23Z</dcterms:created>
  <dcterms:modified xsi:type="dcterms:W3CDTF">2026-05-14T02:10:23Z</dcterms:modified>
</cp:coreProperties>
</file>