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СМИ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 СМИ влияют на нас каждый день.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рядом каждый день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 видим сообщения в новостях, роликах, рекламе и лентах. СМИ не просто рассказывают о мире — они влияют на то, что мы обсуждаем и как понимаем события.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массовые СМИ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0" y="1775752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показывает события через видео, звук и монтаж. Такой формат помогает быстро привлечь внимание и сделать сюжет понятным даже без долгого текста.
</a:t>
            </a:r>
            <a:endParaRPr lang="en-US" sz="1188" dirty="0"/>
          </a:p>
        </p:txBody>
      </p:sp>
      <p:sp>
        <p:nvSpPr>
          <p:cNvPr id="13" name="Text 3"/>
          <p:cNvSpPr txBox="1"/>
          <p:nvPr/>
        </p:nvSpPr>
        <p:spPr>
          <a:xfrm>
            <a:off x="431800" y="271618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журналы дают тексты, фотографии и иллюстрации. Они подходят для более спокойного чтения и позволяют возвращаться к материалу снова.
</a:t>
            </a:r>
            <a:endParaRPr lang="en-US" sz="1191" dirty="0"/>
          </a:p>
        </p:txBody>
      </p:sp>
      <p:sp>
        <p:nvSpPr>
          <p:cNvPr id="14" name="Text 4"/>
          <p:cNvSpPr txBox="1"/>
          <p:nvPr/>
        </p:nvSpPr>
        <p:spPr>
          <a:xfrm>
            <a:off x="3195411" y="1769635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опирается на голос, музыку и короткие выпуски новостей. Его удобно слушать в дороге, поэтому оно остаётся привычным источником информации.
</a:t>
            </a:r>
            <a:endParaRPr lang="en-US" sz="1191" dirty="0"/>
          </a:p>
        </p:txBody>
      </p:sp>
      <p:sp>
        <p:nvSpPr>
          <p:cNvPr id="15" name="Text 5"/>
          <p:cNvSpPr txBox="1"/>
          <p:nvPr/>
        </p:nvSpPr>
        <p:spPr>
          <a:xfrm>
            <a:off x="428625" y="370767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 и стримы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 и стримы предлагают длинные разговоры, интервью и обсуждения. Такой формат помогает глубже разобраться в теме, чем короткая заметка.
</a:t>
            </a:r>
            <a:endParaRPr lang="en-US" sz="1191" dirty="0"/>
          </a:p>
        </p:txBody>
      </p:sp>
      <p:sp>
        <p:nvSpPr>
          <p:cNvPr id="16" name="Text 6"/>
          <p:cNvSpPr txBox="1"/>
          <p:nvPr/>
        </p:nvSpPr>
        <p:spPr>
          <a:xfrm>
            <a:off x="3195411" y="271618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Интернет-СМИ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Сайты, YouTube и соцсети распространяют новости, видео и посты очень быстро. Здесь особенно заметно, как формат влияет на подачу информации.
</a:t>
            </a:r>
            <a:endParaRPr lang="en-US" sz="11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массовые СМИ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массовых СМИ — сообщить, объяснить, развлечь или повлиять на выбор. Один и тот же канал может выполнять несколько таких задач одновременно.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 СМИ обычно проходят подготовку: сбор информации, написание, редактирование и выпуск. Это отличает их от обычного разговора между людьми.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аудитория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СМИ создают сообщения не для одного человека, а для большой и разной аудитории. Их читают, слушают и смотрят люди разных возрастов и интересов.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канал — много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работают через определённый канал: газету, телеканал, сайт, радиостанцию или платформу. Благодаря этому один материал можно показать сразу многим людям.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358885"/>
            <a:ext cx="4486275" cy="9698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 массовое общение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личное общение и массовые сообщения по ключевым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«Массовые СМИ»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общение направлено на конкретного собеседника, а массовые СМИ обращаются сразу к широкой аудитории через подготовленный материал.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СМИ называют массовыми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аудитория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сообщение могут увидеть тысячи, миллионы и даже больше людей. Именно большой охват делает СМИ массовыми и отличает их от личной переписки.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выпуск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выходят регулярно: каждый час, день или неделю. Постоянное обновление помогает аудитории быстро узнавать о новых событиях и обсуждать их почти сразу.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сообщения распространяются в разных городах и странах. Благодаря этому новости, видео и статьи быстро выходят за пределы одного места.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выпуск может быть понятен очень разным людям. СМИ стараются делать содержание доступным для широкой аудитории, а не только для узкой группы.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Телевидение: формат и примеры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1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 звук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соединяет картинку, звук и монтаж. Такой набор помогает показывать события наглядно и делает передачу понятной даже без длинных объяснений.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304816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форматы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телевидении часто идут новости, сериалы, шоу и спортивные трансляции. Эти форматы легко узнаются и рассчитаны на широкую семейную аудиторию.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177831" y="1783205"/>
            <a:ext cx="1644286" cy="2708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дома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знакомы вечерние новости, мультфильмы, развлекательные передачи и спортивные эфиры. Телевизор часто смотрят всей семьёй, поэтому он остаётся привычным медиа.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1801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присутствия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может быстро сообщить важное событие и одновременно показать эмоции, кадры с места и реакцию людей. Это делает его очень выразительным.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304816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критически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зритель всё равно должен думать о том, кто подготовил сюжет и зачем выбраны именно такие кадры. Монтаж влияет на восприятие не меньше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Радио: формат и примеры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звук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строится на голосе, музыке и коротких сообщениях. Даже без картинки оно помогает быстро узнать новости и остаётся удобным в дороге.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эфире бывают музыкальные подборки, разговорные программы, интервью и новости по часам. Такой набор делает радио одновременно полезным и приятным.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часто слушают в машине, дома и в транспорте. Радио легко включить фоном, поэтому оно подходит для повседневных дел.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по делу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погоды, дорожные сообщения и короткие выпуски новостей особенно подходят радио. Эти форматы помогают быстро получить нужную информацию без длинного ожидания.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4331" y="1371600"/>
            <a:ext cx="2851501" cy="34031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издания: формат и примеры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журналы относятся к печатным изданиям. Их можно читать спокойно, возвращаться к странице и отмечать важные места.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них есть заголовки, статьи, фотографии, колонки и иллюстрации. Такое оформление помогает разделять темы и делать материал более понятным.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4095750" y="3371989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 темы
</a:t>
            </a:r>
            <a:pPr algn="l" indent="0" marL="0">
              <a:lnSpc>
                <a:spcPct val="100000"/>
              </a:lnSpc>
              <a:buNone/>
            </a:pPr>
            <a:r>
              <a:rPr lang="en-US" sz="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обычно выбирают более узкие темы: науку, спорт, хобби, моду или жизнь известных людей. Они позволяют читать глубже и подробнее.
</a:t>
            </a:r>
            <a:endParaRPr lang="en-US" sz="1258" dirty="0"/>
          </a:p>
        </p:txBody>
      </p:sp>
      <p:sp>
        <p:nvSpPr>
          <p:cNvPr id="13" name="Text 5"/>
          <p:cNvSpPr txBox="1"/>
          <p:nvPr/>
        </p:nvSpPr>
        <p:spPr>
          <a:xfrm>
            <a:off x="1285601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чаще рассказывают о новостях и событиях, которые произошли недавно. Они ориентированы на свежую информацию и короткий обзор.
</a:t>
            </a:r>
            <a:endParaRPr lang="en-US" sz="11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соцсети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подача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сайты и ленты соцсетей публикуют материалы быстро, а обновления появляются почти в реальном времени. Это удобно, но требует внимательности к источнику и дате.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рядом с новостями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Видеоплатформы и короткие ролики помогают легко объяснять события, показывать примеры и собирать большую аудиторию. При этом рядом с контентом часто появляются реклама и комментарии.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 соцсети распространяют сообщения через репосты, подписки и рекомендации. Один пост может разойтись очень широко, даже если его не проверили до публикации.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 рядом могут стоять факт, мнение и реклама. Поэтому важно отличать саму новость от личной оценки автора или рекламного сообщения.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новость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новости от сбора информации до выхода в эфир или онлайн.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выполняют СМИ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сообщают о том, что происходит рядом и в мире. Благодаря новостям, репортажам и объяснениям люди быстрее узнают важные события и могут обсуждать их осмысленно.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помогают разбираться в сложных темах: что означает событие, почему оно случилось и какие могут быть последствия. Так информация становится понятнее и полезнее для 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10025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Развлекать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также могут развлекать: показывать шоу, фильмы, истории, интервью и тесты. Один канал часто совмещает несколько задач и удерживает внимание разной аудитории.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в медиа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Платное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выделяется тем, что за неё заплатили. Она старается быстро привлечь внимание ярким образом, короткой фразой и понятным призывом к действию.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убеждение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тексты и ролики часто строятся на эмоциях: они обещают удобство, радость, экономию или престиж. Поэтому реклама не нейтральна и подаёт товар в выгодном свете.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2800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её 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встречается повсюду: в приложениях, на сайтах, в видео и на улицах. Важно замечать, где заканчивается информация и начинается влияние на выбор.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влияние на мнение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Сильный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сообщение подают так, чтобы вызвать сильную реакцию: страх, возмущение или сочувствие. Человек начинает воспринимать текст не только головой, но и эмоциями.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Односторонняя подача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 материале отбирают только нужные факты и слова. Одни детали подчёркивают, другие скрывают, поэтому картина события получается неполной и может ввести в заблуждение.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Ошибочный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человек делает вывод, не проверив источник и контекст. Так манипуляция или пропаганда могут закрепить ложное мнение как будто оно очевидно верное.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попадает в центр внимания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одной темы в ленте создаёт ощущение, что именно она самая важная. Даже обычное событие кажется главным, если его показывают снова и снова.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заметности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фото, громкие слова и видео с эмоциями переключают внимание на то, что проще заметить. Из-за этого тихие, но значимые новости могут остаться в стороне.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ленты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показывает не всё сразу, а то, что выбрали редакция или алгоритм. Поэтому важно помнить: одна тема в новостях не отменяет существования других.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школе обсуждают только один матч, конфликт или ролик, он кажется важнее остальных событий. Медиа помогают понять, о чём говорить, и задают общий фокус.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42" y="1695597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заголовок заметным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заголовок с сильным словом вызывает интерес быстрее обычного текста. Чем неожиданнее фраза, тем выше шанс, что её откроют из любопытства.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со страхом или тревогой, заставляют читать внимательнее. Такой приём работает, потому что человек хочет быстро понять, есть ли опасность.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намёки обещают ответ, которого пока нет. Читателю хочется проверить, что скрывается за формулировкой, и он переходит по ссылке.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буквы, восклицания и резкие изображения усиливают впечатление. Они помогают заголовку выделиться среди других сообщений и дольше удерживать внимание.
</a:t>
            </a:r>
            <a:endParaRPr lang="en-US" sz="13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новость по шагам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помогают отличить надёжную информацию от сомнительной.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Фейки и кликбейт: признаки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автор скрыт, заголовок слишком громкий, а фактов мало, материал стоит проверять особенно тщательно.
</a:t>
            </a:r>
            <a:endParaRPr lang="en-US" sz="1025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отличить сомнительное сообщение от материала, которому можно доверять.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признаки медиа-сообщений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медиа ответственными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редакция ошиблась, она исправляет материал и сообщает об этом открыто. Признание неточности — признак ответственности, а не слабости.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 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частной жизни важно, особенно когда новость касается детей, семьи или личных данных. Не всё, что интересно, нужно публиковать без осторожности.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 публикации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редакция проверяет факты до публикации, а не после скандала. Это снижает риск ошибок и помогает читателю доверять сообщению, а не угадывать, правда это или нет.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цитаты и разделение фактов с мнениями делают текст честнее. Читатель видит, где речь идёт о событии, а где — о взгляде автора.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полезны, если читать их внимательно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СМИ помогают узнавать новости, понимать события и замечать разные точки зрения. Если проверять источник, дату, факты и цель сообщения, можно уверенно отличать новость, мнение, рекламу и фейк.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2026-07-25T18:28:16Z</dcterms:created>
  <dcterms:modified xsi:type="dcterms:W3CDTF">2026-07-25T18:28:16Z</dcterms:modified>
</cp:coreProperties>
</file>