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Небылицы: смешные истории, где всё нарочно наоборот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истории, где невозможное становится обычным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Небылицы родились в устной народной традиции: их рассказывали дома, на посиделках и детям. Такие тексты развивали фантазию, учили внимательно слушать речь и замечать, где мир нарочно перевёрнут.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народной шутки к смешному тексту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небылицы: невозможное звучит как обычное
</a:t>
            </a:r>
            <a:endParaRPr lang="en-US" sz="2377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Нелепое событие в небылице подаётся так, будто оно совсем обычное. Именно спокойный тон делает выдумку особенно смешной и неожиданной для слушателя.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рассказ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небылице рыба летает, корова сидит на крыше, а медведь играет на гармошке. Всё строится на нарочитом нарушении привычного порядка.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Перевёрнутый мир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ребёнок понимает, что так в жизни не бывает, тем сильнее его удивление. Из этого удивления и рождается добрый смех.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из-за нелепости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жанр легко представить: перед глазами сразу возникает смешной мир, где предметы и животные ведут себя совсем не по правилам.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картинка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строится небылица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встречает знакомого героя или предмет: кошку, ложку, печку, зайца. Это помогает быстро войти в короткую, простую историю.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одно невозможное действие: герой летит, поёт, танцует или едет не там, где это обычно бывает. Так возникает первый смешной поворот.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нелепость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шутки добавляется ещё одна нелепая деталь. История становится ещё удивительнее, а смешной эффект заметно усиливается.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выдумка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звучит особенно ярко и неожиданно. Именно последняя строка часто делает всю небылицу запоминающейся и по-настоящему весёлой.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конец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чудо живёт по своим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чудесное не удивляет героя так сильно, потому что оно входит в сам мир истории. Там есть волшебные помощники, испытания и серьёзное приключение. Чудо выглядит естественно и помогает сюжету двигаться вперёд.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небылице чудо нарочно смешное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небылице всё устроено иначе: корова может оказаться на крыше, а рыба — полететь по небу. Такое чудо невозможно в жизни и звучит как шутка. Поэтому небылица смешит, а не только удивляет.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небылица: посмотри на разницу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язык небылиц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небылицах часто звучат обычные, понятные каждому слова. Из-за этого текст легко слушать, а смешная нелепость становится ещё заметнее.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строки делают небылицу ритмичной и похожей на песенку. Такие повторы помогают запомнить текст и с удовольствием произносить его вслух.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окончания слов и весёлый ритм создают ощущение игры. Небылица легко читается, потому что её хочется проговаривать почти как считалку.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ритм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встречаются народные выражения и очень короткие фразы. Благодаря этому небылица звучит живо, бойко и по-настоящему по-русски.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небылицы смешат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привычного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привыкли, что птицы летают, а телеги едут по дороге. Когда в небылице всё становится наоборот, возникает весёлое удивление и смех.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смеётся над невозможным без обиды и насмешки. Поэтому её смех лёгкий, тёплый и понятный детям.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рассказывает о невероятном так серьёзно, будто ничего странного не происходит. От этого нелепость звучит ещё смешнее и ярче.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Нелепые сочетания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может ловить мышей, сапоги — разговаривать, а заяц — кататься на велосипеде. Такие сочетания сразу показывают, что перед нами шутка.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делают небылицу яркой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Знакомый предмет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начинает с обычного героя или вещи: кота, ложки, печки, зайца. Это создаёт понятную опору для дальнейшей шутки.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Невозможное действие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знакомый персонаж делает то, чего в жизни не бывает: летит, поёт, пляшет или едет на крыше.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Новая нелепость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выдумки появляется ещё одна смешная деталь. Из-за этого мир текста становится совсем перевёрнутым.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Смешной итог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строка соединяет рифму, повтор или неожиданное слово. Именно она оставляет у слушателя самое яркое впечатление.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смешная небылица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94150" y="14267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героя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94150" y="16239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знакомый предмет или животное: кошку, ложку, печку или зайца. Так история сразу становится понятной и близкой.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94150" y="20776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Придумываем невозможное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94150" y="22748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этому герою дают смешное действие: он летит, поёт, пляшет или едет не туда, куда должен.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94150" y="27285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ещё чуднее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94150" y="29257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появляется новая нелепая подробность. Она делает рассказ длиннее, а шутку — ещё неожиданнее и смешнее.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594150" y="33794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рифму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94150" y="35766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небылица звучала звонко, подбирают похожие окончания слов. Рифма помогает тексту запоминаться и легко звучать вслух.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594150" y="4030380"/>
            <a:ext cx="59229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Придумываем яркий финал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594150" y="4227550"/>
            <a:ext cx="5922900" cy="2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строка должна удивить сильнее всего. Именно в конце слушатель чаще всего смеётся и запоминает всю небылицу.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часто встречаются в небылицах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306113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сразу вызывает улыбку: большой медведь вдруг становится музыкантом. Такое сочетание звучит нарочно неправдоподобно и очень смешно.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06157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с гармошкой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198812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домашний кот оказывается в роли отважного ездока. В небылице это превращает привычную картину в весёлую путаницу.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1743587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на велосипеде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267015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без того кажется хитрой героиней, а сапоги делают её ещё более забавной. Образ легко запоминается и подходит для шутки.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242561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сапогах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70000" y="3352176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обычно стоит на лугу, поэтому её появление на крыше особенно нелепо. Такой образ мгновенно показывает, что текст — небылица.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270000" y="3107638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на крыше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70000" y="4034201"/>
            <a:ext cx="45165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рыбалка в жизни почти не встречаются рядом. В небылице эта пара выглядит смешно и помогает быстро узнать жанр.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270000" y="3789663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с удочкой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услышать шутку в небылице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настраивается на обычный рассказ, но уже через несколько строк понимает: всё идёт не так, как в жизни. Это и делает небылицу особенно смешной и цепкой.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ожидание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похожа на маленькую загадку: нужно заметить, где именно обычный порядок сломался. Чем быстрее читатель ловит этот перевёртыш, тем ярче становится шутка.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нелепость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серьёзный тон встречается с невозможным событием, появляется добрый смех. Небылица не спорит со слушателем, а мягко подталкивает его увидеть мир наоборот и улыбнуться.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от неожиданности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помогает одновременно тренировать несколько важных умений и при этом остаётся весёлой игрой для детей.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навыка развивает работа с небылицей на уроке: внимание, ритм, слух и выразительность речи.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придумать свою небылицу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знакомый предмет, животное или персонажа: ложку, кота, печку, зайца. Чем привычнее образ, тем смешнее будет его неожиданное поведение в небылице.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героя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короткую концовку с рифмой, повтором или весёлым оборотом. Чем легче она произносится вслух, тем лучше запоминается и тем удачнее звучит вся небылица.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 звучно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странность уже смешит, но две делают шутку ярче. Можно соединить два невозможных события подряд, чтобы история звучала ещё более перевёрнуто и неожиданно.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вторую нелепость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Припиши герою то, чего в жизни не бывает: пусть он летит, пляшет, разговаривает или едет на крыше. Главное — чтобы действие сразу вызывало улыбку.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 невозможное действие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жанра поближе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учит, небылица играет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звучит как мудрый совет: коротко, точно и по делу. Небылица, наоборот, нарочно всё переворачивает и заставляет улыбнуться. Если одну карточку назвать «мудро», а другую — «смешно», разница становится сразу понятной.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— опыт, в другом — выдумка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бережёт жизненную наблюдательность и народный опыт. Небылица строится на фантазии, где корова может оказаться на крыше, а дождь — пойти не туда. Обе формы краткие, но смысл у них совсем разный.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небылицы входят в чтение ребёнка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64850" y="1426950"/>
            <a:ext cx="38826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устная речь
</a:t>
            </a:r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небылицы жили в устных рассказах: их придумывали, запоминали и пересказывали в семье, среди детей и на посиделках.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1240875" y="2326075"/>
            <a:ext cx="4556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слушание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короткий смешной текст, легко улавливает ритм и учится замечать, где в рассказе всё нарочно перепутано.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712750" y="3213725"/>
            <a:ext cx="52518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небылицы помогают читать выразительно, делать паузы и передавать интонацию так, чтобы шутка звучала ясно и живо.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90400" y="4111275"/>
            <a:ext cx="59364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улыбка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ритму и неожиданным образам небылицы быстро запоминаются и часто вызывают улыбку уже после первого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обращать внимание при чтении небылицы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рассказа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заметить, кто действует в тексте: кот, ложка, заяц или другой знакомый персонаж. Именно от него обычно начинается смешной перевёртыш.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конец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Повтор, рифма и неожиданное завершение усиливают комический эффект. Поэтому небылицу лучше читать вслух: так её весёлый ритм слышен гораздо отчётливее.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деталь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одну фразу делает особенно забавной маленькая подробность. Она меняет смысл всего текста и помогает заметить, как аккуратно построена шутка.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Невозможное действие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услышать, что герой делает то, чего быть не может: летает, ездит, разговаривает или варит суп. Здесь и прячется главная нелепость.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перед нами небылица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невозможность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появляется событие, которое в настоящей жизни не случается: предметы оживают, животные ведут себя странно, а привычные правила перестают работать.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остаётся спокойным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звучит как будто серьёзно и без удивления. Именно такое спокойствие делает нелепость ещё смешнее, потому что читатель сам замечает перевёртыш.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преувеличений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любит нарочно увеличивать всё до смешного: маленькое становится огромным, быстрое — медленным, а обычное — совсем невероятным и забавным.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— главная цель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странности придуманы не для волшебства, а ради доброй шутки, перед нами небылица. Она играет с воображением и не обижает слушателя.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трёх необычных действий — и знакомый мир превращается в весёлую выдумку, где возможно почти всё.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видно, насколько далеко фантазия уводит небылицу от обычной жизни: всё здесь может стать наоборот.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нравится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быстро замечает, что в небылице всё поставлено с ног на голову, и это вызывает смех. Забавные образы легко представить, а короткий ритмичный текст хочется повторять вслух снова и снова.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слышат народный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взрослых небылица интересна как часть живой народной речи. В ней слышны меткие слова, игра звуков и весёлый взгляд на мир, который остаётся понятным даже спустя много лет.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объединяет всех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не требует сложных объяснений: она сразу дарит улыбку и создаёт хорошее настроение. Поэтому рядом с её героями одинаково легко смеются и дети, и взрослые читатели.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небылицы любят и дети, и взрослые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показывает, как язык умеет шутить, удивлять и переворачивать привычный мир. В ней живут ритм, фантазия и добрый смех, а значит, читать её всегда интересно.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Небылица: коротко, смешно, по-русски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2026-05-27T13:17:32Z</dcterms:created>
  <dcterms:modified xsi:type="dcterms:W3CDTF">2026-05-27T13:17:32Z</dcterms:modified>
</cp:coreProperties>
</file>