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путь по карте?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карту, находим путь и уверенно идём к цели.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уменьшает местность, но сохраняет главное: объекты, расстояния и направления. Если уметь читать её знаки, можно выбрать удобный и безопасный маршрут.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карта нужна в пути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путешествия в 5 шагов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73737" y="2122800"/>
            <a:ext cx="1219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место, куда нужно попасть: город, парк, музей или остановку. Чёткая цель сразу упрощает поиск нужного направления.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3738" y="1526925"/>
            <a:ext cx="1219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Выбрать цель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802400" y="2122800"/>
            <a:ext cx="1219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подсказывает, что означает каждый знак, цвет и линия. Без неё легко перепутать реку, дорогу или тропу.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802400" y="1526925"/>
            <a:ext cx="1219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Прочитать легенду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138100" y="2122800"/>
            <a:ext cx="1219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рассматривают карту целиком и ищут знакомые ориентиры. Так легче понять, где находится старт и какие объекты помогут не сбиться с пути.
</a:t>
            </a:r>
            <a:endParaRPr lang="en-US" sz="1152" dirty="0"/>
          </a:p>
        </p:txBody>
      </p:sp>
      <p:sp>
        <p:nvSpPr>
          <p:cNvPr id="15" name="Text 7"/>
          <p:cNvSpPr txBox="1"/>
          <p:nvPr/>
        </p:nvSpPr>
        <p:spPr>
          <a:xfrm>
            <a:off x="2138100" y="1526925"/>
            <a:ext cx="1219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Изучить карту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466700" y="2122800"/>
            <a:ext cx="1219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отмечают повороты, переходы и важные точки по дороге. Маршрут становится понятным ещё до выхода из дома.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466700" y="1526925"/>
            <a:ext cx="1219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Построить маршрут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7131000" y="2122800"/>
            <a:ext cx="1219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 масштаб, стороны света и возможные преграды. Такая проверка помогает избежать ошибок и правильно рассчитать время в пути.
</a:t>
            </a:r>
            <a:endParaRPr lang="en-US" sz="1139" dirty="0"/>
          </a:p>
        </p:txBody>
      </p:sp>
      <p:sp>
        <p:nvSpPr>
          <p:cNvPr id="19" name="Text 11"/>
          <p:cNvSpPr txBox="1"/>
          <p:nvPr/>
        </p:nvSpPr>
        <p:spPr>
          <a:xfrm>
            <a:off x="7131000" y="1526925"/>
            <a:ext cx="1219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Проверить путь
</a:t>
            </a:r>
            <a:endParaRPr lang="en-US" sz="13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карта
</a:t>
            </a:r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карта помогает на уроке географии: на ней видны страны, области и крупные природные объекты. Она удобна, когда нужно быстро сравнить территории и найти знакомые названия.
</a:t>
            </a:r>
            <a:endParaRPr lang="en-US" sz="1206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карта
</a:t>
            </a:r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карта показывает тропы, смотровые площадки и достопримечательности. По ней легче планировать прогулку, потому что рядом сразу заметны интересные места и удобные переходы.
</a:t>
            </a:r>
            <a:endParaRPr lang="en-US" sz="1178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
</a:t>
            </a:r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помогает увидеть рельеф: горы, равнины, реки и озёра. Она полезна, если нужно понять, как устроена местность и какие природные объекты её формируют.
</a:t>
            </a:r>
            <a:endParaRPr lang="en-US" sz="1206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карта
</a:t>
            </a:r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карта показывает улицы, дома, остановки и перекрёстки. Она особенно удобна в поездке, когда важно быстро найти нужный адрес и не пропустить поворот.
</a:t>
            </a:r>
            <a:endParaRPr lang="en-US" sz="1266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карт и их задачи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ключа к карте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449975" y="9654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 значки и цвета: именно она показывает, где дорога, лес, река, мост или здание. Без легенды карта превращается в набор непонятных символов.
</a:t>
            </a:r>
            <a:endParaRPr lang="en-US" sz="1404" dirty="0"/>
          </a:p>
        </p:txBody>
      </p:sp>
      <p:sp>
        <p:nvSpPr>
          <p:cNvPr id="11" name="Text 3"/>
          <p:cNvSpPr txBox="1"/>
          <p:nvPr/>
        </p:nvSpPr>
        <p:spPr>
          <a:xfrm>
            <a:off x="4449975" y="19941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понять, насколько карта меньше реальности. Он нужен, чтобы переводить сантиметры на бумаге в реальные километры и не ошибиться с расстоянием.
</a:t>
            </a:r>
            <a:endParaRPr lang="en-US" sz="1404" dirty="0"/>
          </a:p>
        </p:txBody>
      </p:sp>
      <p:sp>
        <p:nvSpPr>
          <p:cNvPr id="12" name="Text 4"/>
          <p:cNvSpPr txBox="1"/>
          <p:nvPr/>
        </p:nvSpPr>
        <p:spPr>
          <a:xfrm>
            <a:off x="4449975" y="30228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подсказывают, где север, юг, запад и восток. Если знать стороны света, намного проще выбрать верный поворот и прочитать маршрут без путаницы.
</a:t>
            </a:r>
            <a:endParaRPr lang="en-US" sz="14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и легенда
</a:t>
            </a:r>
            <a:endParaRPr lang="en-US" sz="2941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линии часто обозначают реки, ручьи или каналы. По цвету и форме сразу видно, где вода, а где суша, даже если название объекта не подписано.
</a:t>
            </a:r>
            <a:endParaRPr lang="en-US" sz="1263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линии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Пунктиром обычно показывают тропы, а сплошными линиями — более заметные дороги. Такой знак помогает понять, насколько маршрут подходит для пешей прогулки или поездки.
</a:t>
            </a:r>
            <a:endParaRPr lang="en-US" sz="1187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движения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часто связан с лесом, парком или другой природной зоной. Он помогает быстро заметить места, где маршрут проходит через растительность, а не по улицам.
</a:t>
            </a:r>
            <a:endParaRPr lang="en-US" sz="1222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участки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собирает все знаки в одном месте и делает карту понятной. Обычно она находится в углу и помогает не угадывать, а точно читать символы.
</a:t>
            </a:r>
            <a:endParaRPr lang="en-US" sz="1310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карты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 подходят для разных задач: от двора до целой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масштаб, тем больше территория помещается на листе, но тем меньше деталей видно. Для точного маршрута лучше брать крупный масштаб.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карты и школьные атласы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расстояния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на карте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094450" y="10398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большинстве карт север расположен сверху, поэтому сначала стоит сориентироваться по верхнему краю. После этого проще понять, где находятся остальные стороны света и куда повернуть.
</a:t>
            </a:r>
            <a:endParaRPr lang="en-US" sz="1404" dirty="0"/>
          </a:p>
        </p:txBody>
      </p:sp>
      <p:sp>
        <p:nvSpPr>
          <p:cNvPr id="10" name="Text 3"/>
          <p:cNvSpPr txBox="1"/>
          <p:nvPr/>
        </p:nvSpPr>
        <p:spPr>
          <a:xfrm>
            <a:off x="1094450" y="20685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на листе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восток помогают быстро определить направление движения на схеме. Если ориентир находится слева, справа или прямо, карта подсказывает, как двигаться без лишних остановок.
</a:t>
            </a:r>
            <a:endParaRPr lang="en-US" sz="1404" dirty="0"/>
          </a:p>
        </p:txBody>
      </p:sp>
      <p:sp>
        <p:nvSpPr>
          <p:cNvPr id="11" name="Text 4"/>
          <p:cNvSpPr txBox="1"/>
          <p:nvPr/>
        </p:nvSpPr>
        <p:spPr>
          <a:xfrm>
            <a:off x="1094450" y="30972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карта повёрнута, сначала нужно найти значок севера или розу направлений. Только после этого маршрут читается правильно, без ошибок в поворотах и выборе стороны.
</a:t>
            </a:r>
            <a:endParaRPr lang="en-US" sz="14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и компас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карта помогает сверить направление, а компас уточняет север.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 долгота работают как адрес: без них точку трудно найти на карте и в навигаторе.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нужны, чтобы точно определить место на Земле.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система координат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старта к финишу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превратить карту в понятный и безопасный маршрут.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путешествия по региону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город, от которого удобно начать поездку, а затем смотрят, какие населённые пункты находятся рядом и соединены дорогами.
</a:t>
            </a:r>
            <a:endParaRPr lang="en-US" sz="1310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точки старта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 масштабу определяют протяжённость пути и сравнивают два варианта движения, чтобы понять, какой быстрее и удобнее.
</a:t>
            </a:r>
            <a:endParaRPr lang="en-US" sz="1310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расстояния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отмечают стороны света и проверяют, где находится трасса, а где — более спокойная дорога местного значения.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дорог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выбирают маршрут с учётом времени в пути, качества дороги и количества поворотов, а не только по длине линии.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выбор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путешествия по городу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2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на карте нужную улицу и определите ближайший крупный ориентир: площадь, реку, мост или остановку. Так легче понять, где вы находитесь.
</a:t>
            </a:r>
            <a:endParaRPr lang="en-US" sz="1295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Обойти препятствие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маршрут проходит через закрытый участок, сразу ищите соседнюю улицу или обходной путь. Городская карта обычно показывает такие варианты.
</a:t>
            </a:r>
            <a:endParaRPr lang="en-US" sz="1303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Сверить повороты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какие перекрёстки и повороты встречаются по пути. Крупные ориентиры помогают не потеряться даже в незнакомом квартале.
</a:t>
            </a:r>
            <a:endParaRPr lang="en-US" sz="1303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ещё раз проверьте адрес, название остановки и направление движения. Это снижает риск пройти лишний квартал или свернуть раньше времени.
</a:t>
            </a:r>
            <a:endParaRPr lang="en-US" sz="13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74691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пути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линия может оказаться неудобной, если путь проходит через холмы, овраги или крутые подъёмы. Рельеф меняет скорость движения.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замедляет путь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ручей или овраг могут потребовать моста, брода или обхода. Поэтому прямой путь на карте не всегда самый практичный.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Преграды на маршруте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лучше выбрать дорогу, тропу или тоннель, чем идти напрямик. Безопасность и удобство часто важнее нескольких сэкономленных минут.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важнее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высоты и неровности показывают цветом, линиями высот и специальными знаками. Эти подсказки помогают заранее оценить сложность маршрута.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видно на карте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как погода, время суток и запас сил меняют выбор маршрута. Короткий путь не всегда самый удачный.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пути влияют на безопасность и темп движения сильнее, чем одна только длина маршрута.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пути по условиям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 основе правил безопасного ориентирования
</a:t>
            </a:r>
            <a:endParaRPr lang="en-US" sz="10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карта и бумажная карта
</a:t>
            </a:r>
            <a:endParaRPr lang="en-US" sz="2247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карта быстро ищет адреса, строит маршрут и показывает пробки. Это удобно, когда нужно сразу увидеть несколько вариантов движения и выбрать подходящий.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карта не зависит от батареи и помогает лучше видеть всю местность целиком. Она полезна там, где связь слабая или экран неудобен.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запасной вариант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 — уметь читать карту самостоятельно. Тогда человек понимает не только линию маршрута, но и причину каждого поворота.
</a:t>
            </a:r>
            <a:endParaRPr lang="en-US" sz="1586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маршрута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карту перед выходом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064676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Стороны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север и юг, маршрут сразу пойдёт в неверную сторону. Поэтому сначала находят стороны света, а потом читают направление движения.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86251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масштаб искажает расстояние: путь может казаться короче или длиннее, чем есть на самом деле. Из-за этого ошибаются во времени и силах.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064676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Легенда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легенды легко принять тропу за дорогу или не заметить мост. Условные знаки нужно проверять перед началом пути, а не по ходу движения.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86251" y="34992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Выбор пути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длинный обход утомляет и отнимает время. Лучше заранее сравнить несколько вариантов и выбрать тот, который удобнее и безопаснее.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686251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Преграды
</a:t>
            </a:r>
            <a:pPr algn="l" indent="0" marL="0">
              <a:lnSpc>
                <a:spcPct val="100000"/>
              </a:lnSpc>
              <a:buNone/>
            </a:pPr>
            <a:r>
              <a:rPr lang="en-US" sz="2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Овраг, река или закрытый участок иногда требуют обхода. Если не заметить преграду заранее, придётся менять маршрут уже в дороге.
</a:t>
            </a:r>
            <a:endParaRPr lang="en-US" sz="12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мини-квизе пять заданий, и каждое проверяет отдельный навык: знак, направление, масштаб, маршрут и легенду.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задания равны по важности: вместе они проверяют, умеет ли ученик читать карту целиком, а не только отдельные символы.
</a:t>
            </a:r>
            <a:endParaRPr lang="en-US" sz="159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структура мини-квиза по теме урока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заданий на карту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 учебной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заготовленной картой помогает закрепить ориентацию и построение маршрута на практике.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мы умеем ориентироваться на карте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читать легенду, учитывать масштаб, находить стороны света и выбирать путь с учётом преград. Эти навыки помогают уверенно ориентироваться на любой карте.
</a:t>
            </a:r>
            <a:endParaRPr lang="en-US" sz="4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2026-07-26T19:24:57Z</dcterms:created>
  <dcterms:modified xsi:type="dcterms:W3CDTF">2026-07-26T19:24:57Z</dcterms:modified>
</cp:coreProperties>
</file>