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саморегуляция: главная связь
</a:t>
            </a:r>
            <a:endParaRPr lang="en-US" sz="259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дыхания ограничивает рост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численность не растёт бесконечно
</a:t>
            </a:r>
            <a:endParaRPr lang="en-US" sz="1973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кажется большой только до тех пор, пока ресурсов хватает. Но в природе всё меняется: рождаются новые особи, часть погибает, а среда постепенно становится менее удобной.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1532833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 дыхания живых организмов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группах дыхание идёт в клетках и позволяет извлекать энергию из органических веществ. Без этого клетки не могут расти, делиться и поддерживать жизненные процессы.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дыхания образуются углекислый газ и вода. Эти вещества возвращаются в окружающую среду и становятся частью общего круговорота веществ в природе.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обмена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бактерии и грибы по-разному используют кислород: одним он нужен постоянно, другие могут обходиться без него. Это влияет на места их обитания.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кислорода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дыхание помогает понять, почему организмы меняют среду вокруг себя, а среда затем начинает ограничивать их дальнейший рост и размножение.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средой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дыхание у растений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всём растении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идёт не только в листьях, а в каждой живой клетке растения. Особенно активно оно происходит там, где клетки постоянно растут и делятся.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митохондрий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«станции» дыхания — митохондрии. Именно здесь органические вещества расщепляются с выделением энергии, нужной клетке для работы и обновления.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необходимо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дыхания нужны органические вещества, которые растение создало само или получило из запасов. Обычно также требуется кислород из воздуха или почвы.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дышат корни, стебли, листья и даже семена. Нельзя сказать, что растение «дышит только листьями»: весь организм участвует в обмене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получают клетки растения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органические вещества в клетках растения расщепляются на более простые. При этом высвобождается энергия, которую клетка может использовать сразу.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эта энергия идёт на рост, деление клеток, перенос веществ и другие процессы жизни. Без дыхания растение быстро теряет способность нормально развиваться.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Конечные продукты дыхания — углекислый газ и вода. Они не накапливаются бесконечно, а выводятся в окружающую среду и включаются в круговорот веществ.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продолжается и днём, и ночью. Даже когда идёт фотосинтез, клетки всё равно тратят энергию и нуждаются в постоянном её пополнении.
</a:t>
            </a:r>
            <a:endParaRPr lang="en-US" sz="12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Вопрос: когда растения дышат?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зависимости от света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растения не «выключаются»: их клетки продолжают расходовать энергию, как и днём. Свет нужен для фотосинтеза, но не для самого дыхания.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фотосинтез — разные процессы, хотя они связаны. Один даёт клетке энергию, другой создаёт органические вещества, которые потом могут быть использованы в дыхании.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растение живёт круглые сутки, а не только при свете. Вопрос о ночном дыхании помогает увидеть, что жизнь клетки не прекращается с заходом солнца.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дыхания растения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 вещества из окружающей среды участвуют в дыхании растения и возвращаются обратно после обмена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бактерий: с кислородом и без него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Аэробные 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бактерии, которым кислород нужен постоянно: они получают из него энергию быстрее и эффективнее. Такие виды особенно активны там, где воздух свободно поступает в среду.
</a:t>
            </a:r>
            <a:endParaRPr lang="en-US" sz="1302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 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бактерии могут жить без кислорода. Для них это не исключение, а обычные условия существования, если подходящих органических веществ достаточно.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Запасной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кислорода не хватает, многие бактерии переходят к брожению. Этот способ даёт меньше энергии, но позволяет не погибнуть в неудобной среде.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стратегия помогает выживать в иле, грязи, кишечнике и закрытых ёмкостях. Там, где воздух почти не поступает, выживают именно приспособленные формы.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26266"/>
            <a:ext cx="2745600" cy="21637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26266"/>
            <a:ext cx="2745600" cy="216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влажном листе, в остатках травы или на упавшем яблоке бактерии быстро находят пищу. Они разрушают органические вещества и используют их для получения энергии, постепенно очищая поверхность от остатков.
</a:t>
            </a:r>
            <a:endParaRPr lang="en-US" sz="1042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разрушители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куче перегноя или в почве бактерии работают незаметно, но постоянно. Чем больше доступно органических остатков, тем активнее они разлагаются и тем быстрее возвращаются вещества в среду.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почве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в среду попадают углекислый газ, вода и другие продукты обмена. Благодаря этому бактерии участвуют в круговороте веществ и не дают мёртвым остаткам накапливаться бесконечно.
</a:t>
            </a:r>
            <a:endParaRPr lang="en-US" sz="104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веществ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как разлагатели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АТФ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получают из одной молекулы глюкозы при брожении.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нехватке кислорода бактерии выбирают путь, который позволяет им не остановить обмен веществ.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биологии, раздел «Клеточное дыхание и брожение»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грибов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получают энергию при окислении органических веществ в клетках. Для большинства видов нужен кислород, поэтому они активно растут там, где среда влажная и есть доступ воздуха.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из 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не создаёт органические вещества сам, а всасывает их из субстрата. Поэтому он поселяется на остатках растений, древесине, хлебе и богатой органикой почве.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им удобно жить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мицелий быстро распространяется в сырой тёплой среде, где много влаги и питания. Именно поэтому плесень и шляпочные грибы часто появляются после дождей.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разложение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остатков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древесина и остатки пищи становятся источником органических веществ для грибов. Сначала они заселяют доступный субстрат и начинают выделять ферменты.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и 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процессе разложения грибы используют эти вещества для дыхания. Органика расщепляется, а в окружающую среду возвращаются углекислый газ, вода и другие соединения.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грибов много, органические остатки исчезают быстрее, а обмен веществ усиливается. В воздухе повышается содержание CO₂, и круговорот веществ ускоряется.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дыхания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обобщение по теме дыхания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организмы получают энергию и насколько зависят от кислорода.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грибы чаще связаны с кислородной средой, а бактерии могут жить и с кислородом, и без него.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росте числа организмов среда быстро теряет ресурсы, поэтому изменения накапливаются неравномерно.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дыхание меняет среду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плотность организмов, тем сильнее истощаются ресурсы и накапливаются продукты обмена.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для учебной презентации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37" y="1532833"/>
            <a:ext cx="39322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012" y="3297168"/>
            <a:ext cx="2808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ограничители роста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доступной пищи достаточно, особи быстрее растут и чаще размножаются. Если корма становится мало, рождаемость падает, а ослабленные организмы чаще погибают.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Теснота усиливает борьбу за укрытия, свет, воду и места для роста. В переполненной среде часть особей не может нормально развиваться.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нехватке кислорода или неподходящей температуре обмен веществ замедляется. Даже небольшой сдвиг условий может резко изменить выживаемость популяции.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отходам относятся CO₂ и другие продукты жизнедеятельности. Их накопление ухудшает среду и может тормозить рост, особенно в закрытых или бедных кислородом местах.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обмена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 предел роста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особей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организмов немного, они почти не мешают друг другу. Пища, вода и место доступны, поэтому рост идёт быстрее и смертность остаётся низкой.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сокращаются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увеличения численности ресурсы расходуются быстрее. Начинается конкуренция, и часть особей получает меньше питания, света или пространства для жизни.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популяция становится слишком большой, рост замедляется. Усиливаются болезни, истощение и гибель, а численность выходит на предел, который может выдержать среда.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популяция регулирует себя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между численностью, ресурсами и смертностью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рост не продолжается одинаково долго: после быстрого увеличения наступает замедление.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микробы в среде с пищей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микробы используют много пищи, но затем рост ограничивают нехватка ресурсов и накопление продуктов обмена.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динамики популяции, без точных измерений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посев влияет на рост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382550" y="15948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Борьба за свет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густом посеве растения начинают соперничать за свет. Более высокие побеги затеняют низкие, поэтому часть всходов растёт медленнее или погибает.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2550" y="25246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Борьба за воду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соседних растений используют одну и ту же влагу и минеральные вещества. В засушливые периоды это особенно сильно ограничивает рост.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82550" y="34483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Предел участка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семян много, не все растения смогут вырасти взрослыми. Численность ограничивается ресурсами участка, а не только количеством семян.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есть — роста без предела нет
</a:t>
            </a:r>
            <a:endParaRPr lang="en-US" sz="2555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даёт клеткам энергию, но одновременно меняет окружающую среду: ресурсов становится меньше, а продуктов обмена — больше. Поэтому популяции регулируют свою численность естественным образом.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2026-07-26T03:37:21Z</dcterms:created>
  <dcterms:modified xsi:type="dcterms:W3CDTF">2026-07-26T03:37:21Z</dcterms:modified>
</cp:coreProperties>
</file>