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как движение фигуры без искажения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смещает фигуру на фиксированный вектор, сохраняя размеры, углы и форму.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 школьной геометрии: от вектора к фигуре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поворотом и осевой симметрией параллельный перенос помогает «перенести» геометрию в координаты: работать с векторами, координатами точек и доказательствами равенства фигур на плоскости.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параллельного переноса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— это преобразование плоскости, при котором каждая точка фигуры смещается на один и тот же вектор. Если A переходит в A′, то отрезок AA′ равен заданному вектору.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фигура остается равной исходной: соответствующие стороны идут параллельно, а соответствующие углы сохраняют одинаковую величину. Ни поворота, ни отражения не происходит — только перемещение в определенном направлении.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смещение одинаково для всех точек: любой элемент фигуры «сдвигается целиком». Это позволяет перенос использовать как надежный инструмент для построения равных фигур на координатной сетке.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1957161"/>
            <a:ext cx="3147000" cy="14207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фигуры, сохраняющиеся при переносе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параллельный перенос является движением плоскости: геометрические характеристики не искажаются.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сохраняются ключевые меры (длины, углы, площадь) и взаимное расположение прямых, перенос не искажает фигуру — это строгое движение плоскости.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объяснения в школьном курсе евклидовой геометрии (10 класс)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 как задание преобразования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перенос записывают как (x, y) → (x + a, y + b), где (a; b) — координаты вектора. Знак a определяет сдвиг по x, знак b — по y.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 фиксирует, куда и на сколько перемещается фигура: он задает направление и длину смещения. На рисунке удобно показывать исходную фигуру, ее образ и стрелку-вектор.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параллельного переноса на координатной плоскости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фигуры по заданному вектору (a; b)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координат точек при разных векторах переноса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тех же векторов по y добавляются соответственно +1, +2 и −2: все точки «получают» одинаковые приращения.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 правило показывают: при переносе величины приращений не зависят от исходной точки, поэтому взаимное расположение вершин не меняется.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переноса: (2; 1), (-3; 2), (4; -2)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5132" y="1692275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параллельного переноса в окружающих объектах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Плиточный пол и настил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плитки располагаются с одинаковым шагом: каждый следующий элемент получается тем же «сдвигом» по сетке. Форма и ориентация копии сохраняются, меняется только место на плоскости.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окон на фасаде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фрагменты фасада часто смещены на фиксированное расстояние по горизонтали или вертикали. Поэтому форма и направление деталей сохраняются, а рисунок выглядит собранным из равных копий.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 фигуры на шахматной доске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сетка позволяет представить перенос как одинаковое приращение координат. От одной клетки к другой фигуры «сдвигаются» одинаково, что визуально соответствует переносам по одному и тому же вектору.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 орнаментах и мозаиках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такому узору — постоянный вектор смещения: расстояние между элементами не меняется, а повторяющиеся детали должны накладываться точно. Поэтому параллельный перенос считают одной из базовых операций декора.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строится на регулярном повторении мотива вдоль прямой или сразу в нескольких направлениях. На фризе или в бордюре элементы стоят с одинаковым шагом и совпадают по форме и размерам при каждом сдвиге.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переноса точек в координатах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решается сложением координат исходной точки и координат вектора переноса.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образа получаются по правилу: x′ = x + a, y′ = y + b, где (a; b) — координаты вектора переноса.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темы «Параллельный перенос на координатной плоскости»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параллельного переноса от поворота и отражения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параллельном переносе сохраняется ориентация фигуры: левая и правая стороны образа остаются в том же порядке относительно исходной. Это помогает отличать перенос по «чувству поворота» — его нет.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фигура меняет направление расположения: то, что было слева, оказывается на другом «боку» относительно нового положения. Отражение же создает зеркальную симметрию, меняя порядок сторон.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 трех движений — сохранение длин и величин углов. Однако только перенос перемещает фигуру без изменения ориентации, поэтому его можно распознать по характеру полученного образа.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сохраняют движения плоскости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перенос, поворот и отражение, удобно смотреть не только на измеримые величины (длины, углы, площади), но и на «геометрическую направленность» фигуры.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одинаковые базовые характеристики сохраняются всеми тремя преобразованиями, а различия проявляются прежде всего в ориентации и параллельности направлений.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интерпретация свойств движений плоскости, без внешних статистических данных (обобщение школьного курса).
</a:t>
            </a:r>
            <a:endParaRPr lang="en-US" sz="8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подменить вектор длиной отрезка или перепутать масштаб смещения. В параллельном переносе важны и длина, и направление одного и того же вектора для всех точек фигуры.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типична ошибка в направлении: знак у координат вектора выбран неверно, из‑за чего образ получается «в другую сторону». Тогда уже по рисунку видно, что смещение не является одинаковым.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переносят только часть вершин или для разных вершин используют разные векторы. В результате нарушается условие движения, и соответствующие стороны перестают быть параллельными и равными.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проверка опирается на равенство векторов AA′, BB′ и CC′ для соответствующих точек. Если хотя бы один из них отличается, построение нельзя считать параллельным переносом.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выполнении переноса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построенного переноса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логика контроля результата по координатам и векторам смещения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переноса на координатной сетке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векторе (5; −3) любая точка смещается на 5 единиц вправо и на 3 единицы вниз. На чертеже удобно отмечать несколько точек, их образы и стрелки одного направления.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сетке перенос хорошо виден как одинаковое приращение по двум осям. Если точка имеет координаты (x; y), то ее образ задается x′ = x + a и y′ = y + b, где (a; b) — координаты вектора.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координат до и после переноса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для нескольких вершин вычислить x′−x и y′−y, то окажется, что обе разности одинаковы и равны координатам одного вектора. Это связывает рисунок с алгеброй.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главный критерий: перенос определяется единым вектором, поэтому различия по координатам постоянны для всех точек, а взаимное расположение вершин сохраняется.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данные получаются вычислением разностей координат для примера переноса (x′−x, y′−y).
</a:t>
            </a:r>
            <a:endParaRPr lang="en-US" sz="10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параллельного переноса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перенос помогает быстро копировать элементы без искажения: рамки, обозначения, фрагменты линий. Единый шаг по координатной сетке делает работу системной и проверяемой.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 и анимация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графических редакторах и анимации перенос используется как базовая операция перемещения: объект копируют и переносят, сохраняя форму. Это снижает ошибки при построениях сложных сцен.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навигационных приложениях и архитектурном проектировании перенос помогает располагать повторяющиеся элементы по сетке. В математике же он описывает закономерности в координатах и упрощает построение равных фигур.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1920138"/>
            <a:ext cx="3147000" cy="14948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параллельного переноса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признаки преобразования и способы проверки на рисунке или по координатам: от единого вектора смещения до сохранения ключевых геометрических характеристик.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таблицы в том, что параллельный перенос не изменяет геометрические характеристики фигуры: меняется только положение. Поэтому контроль всегда сводится к единому вектору и равенству соответствующих элементов.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движений плоскости из школьного курса геометрии (без внешних данных).
</a:t>
            </a:r>
            <a:endParaRPr lang="en-US" sz="11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составных фигур и многоугольников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фигуры, ломаные линии и многоугольники переносятся по тем же правилам, что и простые. Каждая вершина получает один и тот же вектор смещения, после чего фигура переходит в новое место плоскости.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запутаться в сложном контуре, удобно выписывать координаты всех вершин. Затем сопоставляют длины сторон и проверяют, что соответствующие отрезки равны и направлены одинаково относительно образа.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состоит из нескольких частей, перенос применяется ко всем элементам. Главное — сохранить взаимное расположение частей: оно обеспечивается общим вектором смещения и соединением соответствующих точек.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параллельный перенос важен в геометрии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— это движение плоскости, при котором фигура сохраняет размеры, форму, площади и ориентацию. Он задается вектором, описывается координатной формулой и проверяется равенством соответствующих векторов смещения.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2026-05-13T10:30:44Z</dcterms:created>
  <dcterms:modified xsi:type="dcterms:W3CDTF">2026-05-13T10:30:44Z</dcterms:modified>
</cp:coreProperties>
</file>