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площадей подобных треугольников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подобных треугольников связаны квадратом коэффициента подобия.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 уже умеете находить площадь треугольника и сравнивать подобные фигуры. Теперь эти знания помогут быстро работать с чертежами, масштабом и неизвестными площадями без лишних вычислений.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и зачем это нужно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увеличение сторон заметно влияет на площадь, потому что меняются сразу два измерения фигуры.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площади идёт по квадрату коэффициента: стороны удваиваются — площадь возрастает в 4 раза.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8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для подобных фигур; математическая зависимость площади от коэффициента подобия.
</a:t>
            </a:r>
            <a:endParaRPr lang="en-US" sz="98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коэффициент подобия связан с площадью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подобной фигуры увеличены вдвое, площадь растёт уже в четыре раза. Поэтому для площадей важен квадрат коэффициента.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столько раз увеличится площадь при двукратном увеличении сторон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подобных треугольников и формула площади треугольника.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сторон и площадей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линейное увеличение сторон превращается в квадратный рост площадей.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площадей всегда равно квадрату коэффициента подобия, а не самому коэффициенту.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зависимость для подобных треугольников.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отношение площадей подобных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по свойствам подобных треугольников.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зависит сразу от двух размеров: если каждый увеличивается в k раз, итоговая площадь становится k² раз больше.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фигуры работают вместе и дают квадратный рост площади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площади как произведения двух линейных размеров.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2408833"/>
            <a:ext cx="6096000" cy="444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8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 клетчатой бумаге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52427" y="2406651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треугольник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занимает 6 квадратных единиц и служит исходной фигурой. По клеткам легко увидеть его размеры и проверить, какие стороны соответствуют большему треугольнику.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2427" y="3716630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треугольник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него все соответствующие стороны в 2 раза больше, поэтому фигура выглядит той же формы, но занимает заметно больше места на клетчатом поле.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352427" y="5026608"/>
            <a:ext cx="5457822" cy="1187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площадей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стороны увеличились лишь в 2 раза, площадь выросла до 24 квадратных единиц. Это наглядно подтверждает правило: площадь увеличивается в 4 раза.
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уменьшении сторон площадь меняется предсказуемо, если использовать квадрат коэффициента подобия.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коэффициент, тем быстрее растёт площадь; при k = 3 она увеличивается в 9 раз.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Математический расчёт по правилу S₂: S₁ = k².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при разных значениях k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2075" y="355600"/>
            <a:ext cx="11616558" cy="16048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площади фигур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222075" y="29128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площади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запишите отношение известной меньшей и большей площади. Для подобных треугольников это отношение сразу показывает, насколько различаются сами фигуры по масштабу.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096000" y="411715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корень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извлеките квадратный корень из отношения площадей. Так вы получите коэффициент подобия и узнаете, во сколько раз отличаются соответствующие стороны.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22075" y="5033728"/>
            <a:ext cx="5215459" cy="1204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стороны
</a:t>
            </a:r>
            <a:pPr algn="l" indent="0" marL="0">
              <a:lnSpc>
                <a:spcPct val="14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площади 18 см² и 72 см², получается отношение 1:4, а коэффициент подобия 1:2. Значит, стороны тоже относятся как 1:2.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подобия 2,5 сразу даёт отношение площадей без лишних вычислений: нужно лишь возвести его в квадрат.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6,25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столько раз увеличивается площадь, если соответствующие стороны отличаются в 2,5 раза.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условию: стороны 4 см и 10 см, меньшая площадь 8 см².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205860"/>
            <a:ext cx="6463500" cy="157785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 коэффициенту подобия быстро находить отношение площадей и проверять результат на простых примерах.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площадь изменяется по квадрату коэффициента подобия: 2 даёт 4, а 3 даёт 9.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условиям типовых задач из презентации.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и ответы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22075" y="355600"/>
            <a:ext cx="11616558" cy="13061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 площади треугольника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421310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площади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треугольника вычисляют по формуле S = ½ ah. В подобных треугольниках основание и высота изменяются одинаково, поэтому их произведение меняется по квадрату коэффициента.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4433392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увеличение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линейные величины возрастают в k раз, то новая площадь становится равной старой, умноженной на k · k. Именно поэтому площадь растёт быстрее, чем стороны.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445478" y="2406651"/>
            <a:ext cx="3393152" cy="36991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примере
</a:t>
            </a:r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стороны увеличиваются в 3 раза, основание и высота тоже увеличиваются в 3 раза. Тогда площадь возрастает не в 3, а в 9 раз, что подтверждает правило.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углы не означают одинаковую площадь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контур, разный размер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треугольника могут иметь одинаковые углы и быть похожими, но один может быть заметно больше другого. Если стороны увеличены в 3 раза, фигура сохраняет форму, однако её площадь возрастает уже в 9 раз.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меняет площадь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это особенно видно: маленький треугольник занимает меньше клеток, а большой — больше, хотя их углы совпадают. Такой пример показывает, что для площади важен не только вид фигуры, но и её масштаб.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избежать ошибки, полезно сначала записать отношение сторон, а затем отдельно проверить, что для площадей нужен квадрат коэффициента.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учащиеся забывают возвести коэффициент в квадрат. Остальные ошибки связаны с невнимательным чтением чертежа и выбором сторон.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темы «Отношение площадей подобных треугольников».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сравнении площадей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отношения площадей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задач на подобные треугольники.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17" y="2511713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73175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задачи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быстро находить неизвестные площади в задачах, где на рисунке даны похожие треугольники. Достаточно определить коэффициент подобия и сразу перейти к квадрату этого числа.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и схемы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удобно сравнивать фигуры без подробных вычислений. Если одна фигура увеличена или уменьшена, отношение площадей показывает, как изменится занимаемое ею место.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и масштабы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планах и картах линейные размеры и площади меняются по-разному. При масштабе 1:2 все длины уменьшаются в 2 раза, а площади — в 4 раза.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и макеты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создании моделей важно понимать, что уменьшение размеров не означает такое же уменьшение площади. Это правило помогает сравнивать реальные объекты и их уменьшенные копии.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это правило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929864" y="2197099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коэффициент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сравнивают соответствующие стороны подобных треугольников и находят коэффициент подобия. Он показывает, во сколько раз одна фигура больше или меньше другой по длине.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9285" y="3222012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Возвести в квадрат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коэффициент нужно возвести в квадрат. Именно это число показывает, как изменится площадь, потому что площадь зависит сразу от двух линейных размеров.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929864" y="4237125"/>
            <a:ext cx="4808460" cy="1452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вывод
</a:t>
            </a:r>
            <a:pPr algn="l" indent="0" marL="0">
              <a:lnSpc>
                <a:spcPct val="14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стороны относятся как 1:3, то площади относятся как 1:9. Если стороны равны, то и площади равны. Это основное правило удобно применять в любой задаче.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22075" y="355600"/>
            <a:ext cx="11616558" cy="12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темы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348140"/>
            <a:ext cx="7101300" cy="216171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 понимания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Проверь, как по отношению сторон сразу находить отношение площадей у подобных треугольников.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отношение площадей является квадратом отношения сторон, поэтому ответ можно находить почти мгновенно.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правилам подобия треугольников и квадрата коэффициента подобия.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работает правило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подобных треугольников отношение площадей всегда равно квадрату отношения соответствующих сторон. Это простое правило помогает быстро решать задачи, проверять вычисления и понимать, как масштаб меняет фигуры.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2026-05-29T03:50:04Z</dcterms:created>
  <dcterms:modified xsi:type="dcterms:W3CDTF">2026-05-29T03:50:04Z</dcterms:modified>
</cp:coreProperties>
</file>