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богатый и красивый язык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объединяет людей, сохраняет культуру и учит мыслить.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 к смыслу: в чём сила русского языка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богат не только словарём, но и точными оттенками смысла. Он позволяет говорить по-разному об одном и том же: кратко или подробно, строго или образно, просто или торжественно.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русский язык школьнику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понимать задания, тексты и объяснения в учебниках. Без уверенного чтения трудно быстро находить нужную информацию и усваивать новые темы на уроках.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учебников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нужно аккуратно записывать задания, составлять ответы и вести тетрадь. Грамотное письмо помогает не терять смысл мысли и делает работу понятной для учителя.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запись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русского языка школьник задаёт вопросы, отвечает на уроке и общается с одноклассниками. Умение говорить ясно помогает выражать мнение и договариваться без недоразумений.
</a:t>
            </a:r>
            <a:endParaRPr lang="en-US" sz="1148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классе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школьных предметах важны чтение, слушание, письмо и устная речь. Чем лучше ученик владеет русским языком, тем легче ему учиться и показывать хорошие результаты.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по всем предметам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книгах и сказках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А. С. Пушкина речь часто кажется музыкальной и лёгкой. Автор умеет несколькими точными словами создать образ героя, передать настроение и сделать сцену живой и запоминающейся.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каждое слово звучит точно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внимательно описывает поступки, чувства и разговоры людей. Благодаря этому читатель не просто узнаёт события, а словно видит их глазами героев и понимает, почему они так поступают.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жизнь через подробности
</a:t>
            </a:r>
            <a:endParaRPr lang="en-US" sz="1146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народных сказках и у К. И. Чуковского много живых диалогов, повторов и образных выражений. Такие тексты легко слушать, а их язык помогает ярко представить чудо и характер персонажей.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говорят просто, но очень ярко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одним корнем: как растёт словарное богатство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корневое слово помогает увидеть родство значений и понять, как язык строит новые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 материалам школьной темы о словообразовании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словообразовательных вариантов, тем точнее язык называет предметы, признаки и связанные с ними понятия.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выбирать точное слово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позволяют передать один смысл с разными оттенками. Если сказать «идти», «шагать» или «плестись», сразу меняется темп, настроение и отношение к действию.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помогает сделать речь понятной и выразительной. В устном ответе, сочинении или разговоре с друзьями синонимы помогают избежать повторов и сделать текст живее.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слов-синонимов знает человек, тем легче ему подобрать подходящее выражение. Это особенно важно, когда нужно говорить аккуратно, красиво и по делу.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по смыслу слов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близким значением отличаются оттенками смысла и уместностью в разных ситуациях.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по смыслу слова не равны друг другу: выбор зависит от ситуации, темпа действия и нужной выразительности.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«Синонимы»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новые слова в русском языке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корня через приставки и суффиксы образуются новые слова и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речь точной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Род, число и падеж помогают понять, о чём идёт речь и как связаны слова в предложении. Благодаря этим формам смысл становится ясным даже в коротком высказывании.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подсказывают, кто совершает действие и на что оно направлено. Поэтому в русском языке важно не только слово, но и его форма в 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может меняться, но смысл часто сохраняется. Фразы «Мальчик читает книгу» и «Книгу читает мальчик» сообщают один и тот же факт.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речь не только понятной, но и гибкой. Она позволяет строить разные по интонации и смысловому акценту высказывания без потери точности.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несколько значений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помогают экономно выражать мысли и делают речь более гибкой в разных ситуациях.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составленный по теме многозначных слов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«язык» показывает, как одно слово может объединять несколько смыслов и пониматься по контексту.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как часть народной мудрости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 хранят опыт многих поколений в короткой, меткой форме. Они учат трудолюбию, осторожности, ответственности и помогают быстрее запомнить важную мысль.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делают речь ярче и убедительнее: достаточно вспомнить «Без труда не выловишь и рыбку из пруда» или «Семь раз отмерь, один раз отрежь».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речь образной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 запомнить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«зарубить на носу» означает не буквально что-то записать на носу, а очень хорошо и надолго запомнить важный совет.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Небрежная работа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«спустя рукава» говорят о деле, выполненном без старания и аккуратности, когда человек не проявляет ответственности и внимания.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хитрость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«водить за нос» описывает ситуацию, когда человека обманывают, обещают одно, а делают совсем другое и уводят от правды.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раннее утро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 «ни свет ни заря» передаёт время, когда ещё совсем рано, и день только начинается, а на улице почти темно.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 говоры в разных местах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России люди могут по-разному называть одинаковые предметы и немного иначе произносить слова. Такие особенности называют диалектными.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помогают увидеть богатство живой народной речи, но в школе и в официальном общении используется литературный русский язык, понятный всем.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норма объединяет жителей страны, поэтому человек из любого города или села может читать книги, учиться и свободно разговаривать с другими.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современном общении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среде важны краткость и скорость, поэтому особенно заметны сокращения, эмодзи и смешанные формы общения.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урока; иллюстративная схема, 2025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русский язык нужен там, где требуется обмен мыслями и учебная работа; интернет расширяет способы общения, но не отменяет норму.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приходят вместе с новыми предметами и явлениями, а затем становятся обычной частью речи, если они понятны и нужны людям.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привычных примеров заимствованных слов показаны на слайде.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речи в русском языке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стили речи помогают выбирать нужные слова в зависимости от ситуации, адресата и цели высказывания.
</a:t>
            </a:r>
            <a:endParaRPr lang="en-US" sz="1647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стиля своя задача: один передаёт чувства, другой сообщает факты, третий оформляет документы. Умение различать стили делает речь уместной и точной.
</a:t>
            </a:r>
            <a:endParaRPr lang="en-US" sz="15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науке, искусстве и спорте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нужен там, где важно точно передать информацию: в учебниках, инструкциях, новостях и научных сообщениях. Он помогает объяснять правила, результаты и выводы без лишней двусмысленности.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и спорте язык становится особенно выразительным: он передаёт эмоции, характер, динамику событий и создаёт яркие образы, которые легко представить и запомнить.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богатство языка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языка работает вместе с другими: слова, формы, выражения и тексты создают живую и гибкую систему общения.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урока; иллюстративная схема, 2025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языка не сводится к количеству слов. Его сила — в сочетании словаря, правил и образных средств, которые помогают говорить точно и красиво.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книги и тексты разных жанров полезно для расширения словаря: так человек видит новые слова, запоминает их значение и учится использовать их уместно.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повторять правила и работать со словарём важно для грамотного письма, потому что даже небольшая ошибка может изменить смысл или сделать речь менее аккуратной.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выбирать слова и следить за произношением, чтобы высказывание звучало ясно, вежливо и точно, без лишних повторов и пустых выражений.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пересказывать, писать и говорить чаще: чем больше практики, тем увереннее человек выражает мысли и тем богаче становится его собственная речь.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красоту и точность речи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богатство, которое мы сохраняем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богат словами, формами, пословицами и образными выражениями. Он помогает ясно мыслить, точно говорить, читать и беречь культурную память народа.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2026-05-22T14:54:55Z</dcterms:created>
  <dcterms:modified xsi:type="dcterms:W3CDTF">2026-05-22T14:54:55Z</dcterms:modified>
</cp:coreProperties>
</file>