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индивидуальной защиты органов дыхания и кожи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 себя от опасных факторов среды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каждому школьнику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и кожа первыми сталкиваются с пылью, дымом, химическими веществами и микробными аэрозолями. Понимание СИЗ помогает снизить риск ожогов, отравлений и заражения в быту, на улице и при работе с опасными материалами.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опасные факторы требуют защиты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Пыль, дым, туман и аэрозоли легко попадают в дыхательные пути и раздражают слизистые. Чем мельче частицы, тем глубже они проникают в лёгкие и тем выше риск для здоровья.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кожи особенно опасны кислоты, щёлочи, фенолы, нефтепродукты и агрессивные моющие средства. Они вызывают ожоги, сухость, раздражение, а иногда и проникновение вредных веществ через покровы.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Токсичные газы и пары растворителей опасны даже при небольших концентрациях. Они могут действовать незаметно, а при длительном вдыхании вызывать отравление, головокружение и нарушение работы органов.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угрозы зависит не только от самого вещества, но и от времени контакта, температуры, влажности и вентиляции. Поэтому одна и та же ситуация может быть разной по степени риска.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СИЗ органов дыхания: фильтрующие и изолирующие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Фильтрующие средства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Фильтрующие СИЗ очищают вдыхаемый воздух через специальные элементы. Их применяют, когда в атмосфере достаточно кислорода и известен характер опасности.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Изолирующие средства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Изолирующие средства полностью отделяют человека от внешней среды и подают воздух из автономного источника. Они нужны при дефиците кислорода, неизвестном составе атмосферы и очень высоких концентрациях вредных веществ.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средств защиты органов дыхания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основные группы СИЗОД по назначению и условиям применения.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опаснее и неизвестнее среда, тем меньше подходит простая фильтрующая защита и тем важнее герметичность или автономность.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ОБЗР; общие классификационные признаки СИЗОД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зависит не только от типа изделия, но и от плотности прилегания к лицу и своевременной замены фильтра.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Изолирующие системы обеспечивают наивысшую защиту, а простые респираторы подходят лишь для ограниченных задач с частицами.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уровня защиты разных СИЗОД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классификации СИЗОД по назначению и условиям применения
</a:t>
            </a:r>
            <a:endParaRPr lang="en-US" sz="14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56" y="2977081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406" y="2977081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556" y="2977081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5706" y="2977081"/>
            <a:ext cx="622388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75856" y="2977081"/>
            <a:ext cx="622388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Фильтры, патроны и маркировка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от частиц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Пылевые фильтры задерживают аэрозоли механическим и электростатическим способом. Их выбирают для работы, где основная опасность связана с твёрдыми или жидкими частицами.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Патроны для газов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Патроны и коробки содержат сорбенты и химические поглотители. Они предназначены для удержания газов и паров, поэтому должны соответствовать типу загрязнения.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Маркировка A, B, E, K, P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маркировка указывает на класс опасности: органические пары, неорганические газы, кислые газы, аммиак и частицы. Ошибка в выборе снижает защиту.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службы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подходящий фильтр теряет эффективность после насыщения или по истечении ресурса. Важно учитывать дату, условия хранения и рост сопротивления дыханию.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дыхание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влажность, загрязнение и повреждение корпуса ускоряют отказ фильтра. Если дыхание стало заметно труднее, средство нужно проверить и заменить без промедления.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выбирают СИЗ органов дыхания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оценке опасности, состава атмосферы и условий работы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защиты кожи: что входит в комплект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Комплект СИЗ кожи должен закрывать открытые участки тела и не оставлять щелей в области шеи, запястий и голеней. В него входят костюмы, фартуки, перчатки, сапоги, нарукавники и капюшоны.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прочный костюм не обеспечивает защиту, если перчатки, обувь или застёжки подобраны неверно. Для химической безопасности особенно важны качество швов, манжет и соединений между элементами комплекта.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Ламинированные ткани и полимерные плёнки лучше сдерживают аэрозоли и брызги, но могут быть тяжелее и менее удобны при длительной работе. Тканевые изделия слабее против жидкой химии.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Неопрен считается более универсальным вариантом, поскольку сочетает химическую стойкость с приемлемой гибкостью. Его выбирают, когда нужна защита от нескольких типов веществ одновременно.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ПВХ часто используют там, где важна защита от воды, брызг и некоторых химикатов. Материал удобен для простых защитных изделий, но не универсален для всех реагентов.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Резина и нитрил хорошо подходят для перчаток и элементов, которым нужна стойкость к маслам, нефтепродуктам и ряду химических веществ. Они ценятся за плотный барьер и эластичность.
</a:t>
            </a:r>
            <a:endParaRPr lang="en-US" sz="2379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защиты кожи и их свойства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материала зависит не только от стойкости, но и от длительности работы, подвижности и нагрузки на руки и тело.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Нитрил и неопрен выглядят наиболее универсальными, а ламинированные материалы лучше подходят для кратковременной барьерной защиты.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материалов по химической стойкости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4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СИЗ кожи и органов дыхания; обобщение типовых характеристик материалов, 2025
</a:t>
            </a:r>
            <a:endParaRPr lang="en-US" sz="13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736105"/>
            <a:ext cx="10121400" cy="24261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СИЗ под конкретную опасность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опасности с нужной защитой помогает избежать ошибок при выборе средств для дыхания и кожи.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защиты подбирают по веществу и условиям работы; универсального комплекта для всех ситуаций не существует.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ОБЗР и типовые рекомендации по подбору СИЗ, 2025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Герметичность и правильная посадка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начинается с точного размера: лицевая часть должна плотно прилегать к коже, а ремни — удерживать её без перекосов и зазоров по контуру.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работой проверяют целостность комплекта и посадку на теле, потому что исправный фильтр или прочная ткань не компенсируют потерю герметичности.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Борода, неплотные манжеты, повреждённые резинки и ошибочно надетые перчатки создают скрытые пути проникновения опасных веществ и сводят эффективность СИЗ к минимуму.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надевания и снятия средств защиты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безопасного использования СИЗ при работе с химическими и биологическими загрязнителями.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СИЗ: от хранения до замены
</a:t>
            </a:r>
            <a:endParaRPr lang="en-US" sz="4492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СИЗ держат в сухом, чистом месте, вдали от солнца, нагрева, масел и химически активных веществ, чтобы не ускорять старение материалов.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применения осматривают швы, ремни, манжеты, фильтры и эластичные детали; появление дефектов означает снижение защитных свойств.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работы важны аккуратное обращение, отсутствие перегибов и контроль за тем, чтобы фильтры и элементы костюма не были перегружены загрязнением.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Фильтры, патроны и изношенные элементы меняют по ресурсу или при первых признаках непригодности, не дожидаясь полного отказа.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Опаснее всего ошибки, которые не видны сразу: они создают утечку и дают ложное ощущение безопасности.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проблемы связаны не с самим изделием, а с неправильным использованием, спешкой и отсутствием контроля перед работой.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использовании СИЗ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ОБЗР и типовые перечни нарушений при применении СИЗ, 2025
</a:t>
            </a:r>
            <a:endParaRPr lang="en-US" sz="14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Производственный цех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производстве СИЗ защищают от пыли, сварочного дыма, паров и химических брызг. Особенно важно это там, где есть работа с растворителями, металлообработкой и технологическими реагентами, способными быстро раздражать дыхательные пути и кожу.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и задымление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пожаре главная опасность связана не только с огнём, но и с дымом, токсичными продуктами горения и высокой температурой. Здесь защитные средства помогают снизить воздействие вредных аэрозолей и избежать ожогов кожи.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школа, мастерская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СИЗ нужны при уборке сильными химическими средствами, ремонте, окраске, работе с клеями и растворителями. Даже обычные задачи становятся рискованными, если вещества попадают на кожу или вдыхаются вместе с воздухом.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СИЗ дыхания и кожи
</a:t>
            </a:r>
            <a:endParaRPr lang="en-US" sz="5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безопасности и ответственность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Работодатель обязан не только выдать средства защиты, но и обеспечить подбор по риску, обучение, исправность изделий и своевременную замену, если ресурс исчерпан или обнаружены повреждения.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 отвечает за ежедневные действия: правильное надевание, проверку посадки, чистоту, хранение и соблюдение инструкции. Формальное отношение к этим правилам делает защиту ненадёжной.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требований охраны труда повышают вероятность ожогов, отравлений и инфекций, поэтому безопасность в этой теме — это не формальность, а реальная мера снижения риска.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что средство защиты больше не работает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внешне целое СИЗ может утратить защитные свойства, если появились повреждения, деформация или нарушение прилегания.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появился хотя бы один признак отказа, средство нельзя считать безопасным; его нужно проверить, очистить или заменить.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ОБЗР и правила технического осмотра СИЗ, 2025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безопасность начинается с правильного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СИЗ органов дыхания и кожи работают эффективно только при грамотном подборе, плотной посадке и регулярной проверке. Они не устраняют опасность, но заметно снижают риск поражения.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2026-05-21T05:43:41Z</dcterms:created>
  <dcterms:modified xsi:type="dcterms:W3CDTF">2026-05-21T05:43:41Z</dcterms:modified>
</cp:coreProperties>
</file>