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Рувим Исаевич Фрайерман: писатель о детстве, дружбе и первой любви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честно рассказывал о взрослении и первых сильных чувствах.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и литература эпохи перемен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писал в годы больших исторических потрясений, когда менялись страна и человеческие судьбы. Его проза вошла в советскую детскую литературу как серьёзный разговор о характере, доверии и внутреннем мире подростка.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Рувима Фрайермана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западных губерний Российской империи дало будущему писателю богатый жизненный опыт. Позже это помогло ему создавать правдивых героев и убедительно показывать семейные отношения.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1891: Могилёв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Рувим Фрайерман родился в еврейской семье в Могилёве. Детство прошло в многонациональной среде, где он рано научился внимательно присматриваться к людям и их повседневной жизни.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разными характерами, привычками и разговорной речью стали основой его прозы. Именно поэтому в его книгах так естественно звучат чувства подростков и бытовые детали.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молодость писателя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прозы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помог ему писать о людях просто и точно. Благодаря этому его произведения остаются понятными школьникам и сегодня, хотя поднимают серьёзные вопросы.
</a:t>
            </a:r>
            <a:endParaRPr lang="en-US" sz="1144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труда и переездов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работа, дороги и частые перемены дали Фрайерману материал для реалистических подробностей. В его книгах чувствуется знание настоящей, а не придуманной жизни.
</a:t>
            </a:r>
            <a:endParaRPr lang="en-US" sz="115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потрясений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писателя пришлась на революции и Гражданскую войну. Эти события нарушили привычный ход жизни и позже нашли отражение в его внимании к трудным человеческим ситуациям.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Харькове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учился в Харьковском технологическом институте, но спокойной студенческой жизни ему пережить не удалось: время быстро изменилось, а вместе с ним изменилась и его судьба.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Рувима Фрайермана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биография писателя связалась с историей страны и его книгами.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 биографии и книгах Фрайермана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1920-х годов Фрайерман жил и работал на Дальнем Востоке. Здесь он увидел суровую природу, дальние дороги и людей, привыкших к постоянным испытаниям.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сделал его прозу особенно достоверной. В ней много точных бытовых деталей, а место действия всегда помогает понять настроение и характер героев.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пейзажи у Фрайермана не просто красивы: они передают одиночество, ожидание, стойкость и внутреннее взросление, которое приходит через трудные обстоятельства.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литературной работы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вопросы в простом тексте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читаются легко, но заставляют задуматься о честности, верности и выборе. Именно поэтому они подходят для школьного обсуждения и анализа.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героев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строит прозу на простых, естественных диалогах. Благодаря этому персонажи звучат убедительно, а их чувства раскрываются без лишней назидательности.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ответственность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пишет о работе, долге и непростых обязанностях. Его герои редко оказываются в лёгких условиях, поэтому их поступки выглядят особенно правдиво.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Фрайерман часто обращается к дороге, переездам и смене жизненных обстоятельств. Это помогает показать человека в пути — и внешнем, и внутреннем.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Рувима Фрайермана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писателя связаны с подростками, их чувствами и жизненным выбором.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известность Фрайермана связана с психологической прозой о подростках и нравственном выборе.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Писательская биография и сведения о наиболее известных произведениях Р. И. Фрайермана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«Дикая собака Динго, или Повесть о первой любви»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повести чувства героев показаны очень внимательно и честно. Автор не спешит поучать, а даёт читателю увидеть, как робость, ревность и обида постепенно превращаются в опыт взросления. Именно поэтому история звучит по-настоящему и близко школьникам.
</a:t>
            </a:r>
            <a:endParaRPr lang="en-US" sz="84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без украшений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произведения — в умении показать переживания подростка как серьёзные и важные. Здесь нет мелких чувств: каждое слово, взгляд и поступок могут ранить или сблизить героев. Читатель видит, как рождается доверие и как трудно его сохранить.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их внутренний мир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кажется простым, но за ним стоит глубокий разговор о характере, дружбе и умении понимать другого человека. Эта книга помогает заметить, что взросление начинается не с возраста, а с ответственности за свои чувства и поступки.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для размышления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Фрайермана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книг — взросление, которое приходит не сразу, а через ошибки, сомнения и жизненные испытания. Герой учится понимать себя, принимать решения и отвечать за их последствия.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дружба, верность и честность. Фрайерман показывает, что отношения между людьми проверяются не громкими словами, а конкретными поступками в трудные моменты.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уважает внутренний мир ребёнка и подростка. Для него чувства юного человека не менее значимы, чем события взрослой жизни, поэтому он пишет о них серьёзно и внимательно.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дорога, труд и повседневность у Фрайермана становятся частью смысла. Они не отвлекают от сюжета, а помогают лучше понять настроение героев и их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занимают главное место в произведениях Фрайермана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этими темами стоит внимание писателя к внутренним переживаниям подростка и к тому, как формируется характер в обычной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прозы Фрайермана — подростковая психология; остальные мотивы помогают точнее раскрыть её.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Р. И. Фрайермана, составленный по программе школьного изучения литературы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пишет просто и ясно: его фразы легко читать, но за внешней простотой всегда стоит точное наблюдение за человеком и его чувствами.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важны диалоги и небольшие детали быта. Они помогают увидеть героя не отвлечённо, а в живой, узнаваемой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избегает громких эффектов и назидательности. Благодаря мягкой интонации и психологической точности его тексты остаются понятными и убедительными для школьников.
</a:t>
            </a:r>
            <a:endParaRPr lang="en-US" sz="10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 Фрайермана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Фрайермана — обычные подростки, которые учатся понимать себя и других. Их чувства показаны без преувеличения, но очень внимательно.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особенно важны честность, умение держать слово и способность признать свою ошибку. Эти качества раскрывают настоящий характер персонажа.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трудной ситуации герой у Фрайермана не выглядит случайным победителем. Его поступок всегда связан с внутренним выбором и ответственностью.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образы автор показывает, что взросление начинается с уважения к чувствам другого человека и с умения переживать сложные эмоции.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повестях Фрайермана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жизненная ситуация превращается у писателя в важный этап взросления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настроения и смысла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Фрайермана помогает почувствовать состояние героев: дорога, ветер, тайга и реки усиливают ожидание, тревогу или одиночество, а не просто создают фон.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связано с развитием сюжета. Когда меняется настроение героя, меняется и окружающий мир, поэтому пейзаж становится частью его внутреннего взросления.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и советская детская литература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признаков прозы Фрайермана и её значения для читателя.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стали частью школьного чтения, потому что соединяют жизненную правду, ясный язык и серьёзный разговор о чувствах.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прозы Р. И. Фрайермана и её места в советской детской литературе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Фрайермана важны сегодня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личности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Фрайермана меняются через повседневные испытания. Это делает его книги близкими современному читателю, который тоже учится быть самостоятельным.
</a:t>
            </a:r>
            <a:endParaRPr lang="en-US" sz="109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взрослеть — значит отвечать за слова и поступки. Такой взгляд помогает школьникам лучше понимать себя и свои решения.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доверие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важно, как люди поддерживают друг друга, умеют слушать и не предавать. Эти качества остаются ценными в любом поколении.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честно пишет о первых сильных чувствах, не упрощая их. Подростки узнают в героях свои сомнения, радость, ревность и растерянность.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репутация и читательское признание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 занял заметное место в советской прозе для детей и подростков благодаря вниманию к внутреннему миру героя и к правде чувств.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ценили его за то, что он говорил о сложных переживаниях простым языком, без назидания и без искусственной героики.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прочную известность получила повесть «Дикая собака Динго, или Повесть о первой любви»: именно она чаще всего связывается с именем писателя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Фрайермана продолжают выходить и входят в круг школьного чтения благодаря теме взросления, дружбы и первой любви.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переиздаются и изучаются в школе, потому что помогают говорить с подростками о чувствах, честности и 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Рувим Исаевич Фрайерман умер в Москве, завершив долгий путь писателя, чья проза была связана с жизнью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Фрайермана учат понимать себя, уважать другого человека и видеть в обычной жизни важные нравственные решения. Именно поэтому его проза остаётся близкой школьникам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Фрайерман: честный разговор о взрослении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2026-05-22T23:26:17Z</dcterms:created>
  <dcterms:modified xsi:type="dcterms:W3CDTF">2026-05-22T23:26:17Z</dcterms:modified>
</cp:coreProperties>
</file>