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jpe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jpe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jpe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человека разумного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Homo sapiens возник в Африке и изменил историю Земли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учёные узнают историю Homo sapiens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человека разумного — это не один момент, а долгий путь изменений. Археологические находки, кости древних людей и данные ДНК помогают понять, где и как формировался наш вид.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6325" y="522450"/>
            <a:ext cx="2559300" cy="24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Homo sapiens
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344100" y="852174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 — это биологический вид, к которому относятся все современные люди. Его отличают не только внешние признаки, но и способности к обучению, общению и совместным действиям.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100" y="46743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вид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44100" y="4172122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Речь, орудия труда, традиции и обряды помогли человеку разумному выжить и расселиться по разным территориям. Именно культура сделала его особенно успешным видом.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344100" y="378738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язык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44100" y="306547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преимущество Homo sapiens связано с мозгом и поведением. Люди научились быстро запоминать, передавать опыт, договариваться и действовать вместе в сложных ситуациях.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44100" y="268073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мышления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344100" y="195882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человека разумного характерны высокий лоб, округлый череп, заметный подбородок и менее массивные челюсти. Кости скелета стали легче, чем у многих более древних людей.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3344100" y="157408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внешности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развития человека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занимал огромные промежутки времени, а новые признаки появлялись постепенно, а не скачком.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времени показывает: происхождение человека — длинный процесс, в котором важны и биологические, и культурные изменения.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антропологии и археологии о происхождении Homo sapiens
</a:t>
            </a:r>
            <a:endParaRPr lang="en-US" sz="96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 — родина человека разумного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следы в пустынях и на равнинах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Находки в Марокко показывают, что ранние Homo sapiens жили на севере Африки уже очень давно. Здесь соседствовали разные ландшафты, поэтому людям приходилось быстро приспосабливаться к переменам природы и искать воду, пищу и укрытие.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Эфиопия — земля древних стоянок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Эфиопии обнаружены одни из самых известных ранних останков человека разумного. Эти находки помогают учёным восстановить облик первых людей и понять, как они жили рядом с реками, животными и растительностью Восточной Африки.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Африки и археологические свидетельства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Южной Африке археологи находят стоянки, орудия и следы повседневной жизни древних людей. Такие места показывают, что Homo sapiens использовал природные ресурсы по-разному и умел выживать в нескольких типах среды.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305" y="1931425"/>
            <a:ext cx="3645690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Homo sapiens и другие древние люди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основных признаков показывает, как менялись строение тела, орудия и образ жизни у разных представителей рода Homo.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выделялся более гибким поведением и сложными технологиями, что помогло ему лучше приспосабливаться к разным условиям.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антропологии и археологии о представителях рода Homo
</a:t>
            </a:r>
            <a:endParaRPr lang="en-US" sz="107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Больший и более сложно организованный мозг помогал людям лучше учиться, общаться и координировать действия в группе.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таков средний объём мозга Homo sapiens, связанный с развитием речи и мышления.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1300–1500 см³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Антропологические данные о Homo sapiens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развивался человек разумный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данных археологии, антропологии и генетики о постепенном формировании Homo sapiens.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1272" y="1245225"/>
            <a:ext cx="3123456" cy="3543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и первые технологии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274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появились костяные орудия, гарпуны и иглы. Они расширили возможности человека: стало легче ловить рыбу, шить одежду и изготавливать более сложные вещи для жизни.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6274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из кости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274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древних людей развивались вместе с их знаниями. Чем точнее изготавливались орудия, тем успешнее была охота, безопаснее быт и выше шансы группы на выживание.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274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Мастерство и опыт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625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люди умели отбивать тонкие пластины и делать из них скребки, наконечники и ножевидные изделия. Такие орудия были удобны для разделки добычи, обработки дерева и повседневной работы.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25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заготовки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625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из шкур помогала сохранять тепло в прохладном климате. Это позволило Homo sapiens жить не только в тёплых районах, но и в более суровых природных условиях.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25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холод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Homo sapiens по Земле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новых территорий зависело от климата, расстояний и умения людей находить ресурсы в незнакомой среде.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расселялись волнами и постепенно заселяли разные материки, приспосабливаясь к новым природным условиям.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археологических и палеогенетических данных о расселении Homo sapiens
</a:t>
            </a:r>
            <a:endParaRPr lang="en-US" sz="96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с другими древними людьми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5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долго жил рядом с неандертальцами и денисовцами. В одних регионах они могли конкурировать за пищу и убежища, в других — вступать в контакты и обмениваться полезными навыками.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5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видов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283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показывают, что часть генов древних людей сохранилась у современных популяций. Это важное доказательство того, что между группами происходило не только соперничество, но и смешение.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83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 ДНК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091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Homo sapiens — это не просто вытеснение других людей. Она включает частичное наследование их признаков, которое помогало приспосабливаться к разным условиям жизни на Земле.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091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прошлого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37906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810075"/>
            <a:ext cx="493200" cy="394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37906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810075"/>
            <a:ext cx="493200" cy="3945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мышление человека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обучение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помогали запоминать важные сведения и учиться у старших. Человек разумный мог передавать детям и соплеменникам не только знания, но и правила поведения.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знаний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позволяла не только называть предметы, но и подробно объяснять, как добывать пищу, изготавливать орудия и избегать опасностей. Так опыт одного человека быстро становился общим.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Предупреждение об опасности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помогала быстро сообщать о хищниках, плохой погоде или другой угрозе. Чем точнее люди понимали друг друга, тем быстрее они могли защитить себя и выбрать безопасное место.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действия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языку люди могли договариваться о плане охоты, распределять роли и действовать согласованно. Это повышало шансы группы на успех и делало её более устойчивой.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511" y="3017425"/>
            <a:ext cx="1894829" cy="1768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знаки у древних людей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шнуре из жил висели раковины, зубы или костяные бусины. Это было не просто украшение, а знак принадлежности к группе, статуса или верований. По таким предметам видно, что люди уже умели выражать мысли символами.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Украшение, которое говорило само за себя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глубине пещеры человек аккуратно выводил линии углём и охрой. На камне появлялись животные, охотники и знаки, которые были понятны только своей группе. Такие изображения сохраняли память о важных событиях и передавали общее представление о мире.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на стене пещеры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363245"/>
            <a:ext cx="4417500" cy="18384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находки древнего человека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находки из Африки и соседних районов помогают проследить раннюю историю Homo sapiens и его первые шаги за пределы родного континента.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важные находки связаны с Африкой, а более поздние — показывают выход Homo sapiens за её пределы.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и антропологические находки из Марокко, Эфиопии и Леванта
</a:t>
            </a:r>
            <a:endParaRPr lang="en-US" sz="9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помогло Homo sapiens выжить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преимущества работали вместе: одно умение усиливало другое. Особенно важной была способность быстро менять поведение, когда менялись климат, добыча или условия жизни.
</a:t>
            </a:r>
            <a:endParaRPr lang="en-US" sz="1313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ресурс Homo sapiens — не сила, а умение приспосабливаться и учиться у других.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археологии, антропологии и палеогенетики
</a:t>
            </a:r>
            <a:endParaRPr lang="en-US" sz="113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огня и питания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согревал людей в холодные ночи, освещал стоянку и отпугивал хищников. Благодаря ему древние группы могли дольше оставаться на одном месте и чувствовать себя защищённее.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 безопасность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Термически обработанная еда становилась мягче и легче усваивалась. Это помогало получать больше энергии из мяса, корней и растений, не тратя столько сил на пережёвывание.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Приготовление пищи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2530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питание становилось более калорийным, у людей оставалось больше сил на охоту, изготовление орудий и заботу о детях. Так питание влияло на развитие всей группы.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2530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сил для жизни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0616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огонь стал неотъемлемой частью повседневной жизни. Он объединял людей у очага, помогал готовить, обогревать жилище и делать стоянку более удобной для проживания.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0616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в быту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земледелию и оседлой жизни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переход от добывающего хозяйства к производящему; земледелие оформилось примерно 12 тысяч лет назад.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6325" y="522450"/>
            <a:ext cx="2559300" cy="24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исчезли древние люди
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344100" y="852174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наступали и отступали, меняя привычные ландшафты. Древним людям приходилось искать новые места для жизни, а не все группы успевали приспособиться к таким переменам.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100" y="46743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менялся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44100" y="4172122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разумный лучше менял способы добычи пищи, активнее общался и быстрее осваивал новые территории. Именно сочетание этих качеств дало ему преимущество в долгой борьбе за выживание.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344100" y="378738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Homo sapiens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44100" y="306547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древние группы были малочисленными, поэтому любые потери сильно влияли на их выживание. Если людей становилось слишком мало, им было труднее поддерживать жизнь сообщества.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44100" y="268073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численность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344100" y="195882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районах уменьшалось количество животных и растений, которыми можно было питаться. При нехватке пищи небольшие и разобщённые группы оказывались особенно уязвимыми.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3344100" y="157408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Ресурсов становилось меньше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говорят генетика и археология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как след прошлого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Генетики читают древнюю и современную ДНК, словно очень старую книгу. По этим данным видно, что Homo sapiens возник в Африке, а затем часть его групп смешивалась с другими древними людьми.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 стоянках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 находят каменные орудия, костры, кости животных и остатки жилищ. По таким находкам можно понять, чем люди пользовались, как добывали пищу и как менялась их повседневная жизнь.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Знаки, рисунки и украшения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из раковин, наскальные изображения и фигурки помогают увидеть не только быт, но и мысли древних людей. Эти предметы показывают, что у человека разумного рано развилось символическое мышление.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разумный: путь длиной в сотни тысяч лет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появился в Африке около 300 тысяч лет назад и постепенно расселился по планете. Его успех обеспечили речь, сотрудничество, орудия, огонь и умение быстро учиться.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2026-05-31T22:53:50Z</dcterms:created>
  <dcterms:modified xsi:type="dcterms:W3CDTF">2026-05-31T22:53:50Z</dcterms:modified>
</cp:coreProperties>
</file>