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речевое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помогают понимать друг друга каждый день.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нужна грамотная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речь нужна на уроках, в переписке и проектах. Она помогает ясно отвечать, слушать других, договариваться и избегать недоразумений в любой ситуации общения.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063" y="3109167"/>
            <a:ext cx="2612316" cy="14311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речь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язык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 — это система слов, правил и значений, а речь — его живое использование. Именно в речи человек передаёт мысли, чувства, просьбы, вопросы и ответы.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речь существует в устной и письменной форме. Устная звучит, а письменная фиксируется на бумаге или в электронном виде и требует большей точности.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 монолог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бывает диалогической и монологической. Диалог строится как обмен репликами, а монолог — как развёрнутое высказывание одного человека, например пересказ или ответ у доски.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и внутренняя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речь обращена к другим людям, а внутренняя помогает думать, планировать и подбирать слова. Обе формы важны: одна нужна для общения, другая — для размышления.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сопровождает человека в школе, дома, на улице и в интернете. Она помогает не только сообщать информацию, но и выражать отношение, убеждать и задавать тон общению.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 речь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звучит и сразу зависит от интонации, темпа, силы голоса и пауз. Поэтому одно и то же высказывание может восприниматься по-разному.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сохраняется на бумаге или в электронном виде. Она требует продуманного выбора слов, аккуратного построения предложений и внимательной проверки перед отправкой.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устной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устной речи относятся ответ на уроке, разговор с другом, обсуждение задания или выступление перед классом. В этих ситуациях важны живой контакт и реакция собеседника.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письменной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встречается в сочинении, сообщении в чате, записке и электронном письме. Здесь особенно заметны орфография, пунктуация и логика текста.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речи в школьной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дня формы речи меняются: за устными ответами часто следуют короткие записи и переписка. Это показывает, что речь постоянно переключается между разными задачами.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семиклассник использует короткие реплики и сообщения. Значит, важно одинаково тренировать и устную, и письменную речь.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учебным ситуациям семиклассника; условные данные для иллюстрации, 2025.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1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228" y="3677070"/>
            <a:ext cx="47354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8401" y="3677070"/>
            <a:ext cx="47354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8876" y="3677070"/>
            <a:ext cx="47354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общения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Адресант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тот, кто говорит или пишет сообщение. От его цели зависит, будет ли высказывание просьбой, вопросом, объяснением, приглашением или сообщением о факте.
</a:t>
            </a:r>
            <a:endParaRPr lang="en-US" sz="1422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слушающий или читающий человек, ради которого строится высказывание. Важно учитывать его возраст, знания, настроение и степень близости с говорящим.
</a:t>
            </a:r>
            <a:endParaRPr lang="en-US" sz="1399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 мысль, которую нужно передать. Чем точнее подобраны слова и чем яснее построены фразы, тем легче адресату понять смысл с первого раза.
</a:t>
            </a:r>
            <a:endParaRPr lang="en-US" sz="1317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высказывание создаётся с определённой целью: сообщить, спросить, убедить, объяснить или поблагодарить. Если цель ясна, речь получается собранной и уместной.
</a:t>
            </a:r>
            <a:endParaRPr lang="en-US" sz="1273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общение влияют место, время, отношения между людьми и общий опыт. В одной ситуации уместны короткие реплики, в другой — более развернутый и вежливый ответ.
</a:t>
            </a:r>
            <a:endParaRPr lang="en-US" sz="13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удачное речевое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от цели разговора перейти к понятному и уместному высказыванию.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0409" y="1424067"/>
            <a:ext cx="2796909" cy="31929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 монолог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 — это обмен репликами двух или нескольких людей. В нём важны вопрос, ответ, согласие, возражение и умение быстро реагировать на слова собеседника.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 — это развёрнутое высказывание одного человека. Он бывает в форме пересказа, сообщения, рассказа, описания или ответа у доски, где мысль раскрывается последовательно.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выяснить мнение другого человека, задать уточняющий вопрос и договориться о совместных действиях. Поэтому он особенно важен в обсуждениях и повседневном общении.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монолог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удобен, когда нужно спокойно и связно изложить тему, не прерывая мысль. Он часто используется на уроках, при выступлении и подготовленном ответе.
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484" y="1396599"/>
            <a:ext cx="2685732" cy="32897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слушать внимательно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говорящего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 помогает сосредоточиться на речи собеседника и показывает, что вы его слушаете. Это особенно важно в классе, когда нужно уловить главное без лишних отвлечений.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перебивай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перебивать, легче понять мысль до конца и не упустить важные детали. Внимательный слушатель даёт говорящему возможность закончить фразу и только потом задаёт вопрос.
</a:t>
            </a:r>
            <a:endParaRPr lang="en-US" sz="969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вопросы помогают проверить, всё ли понято правильно. Они показывают интерес к теме и позволяют избежать недоразумений, особенно если речь идёт о новом материале.
</a:t>
            </a:r>
            <a:endParaRPr lang="en-US" sz="969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Перескажи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пересказ своими словами — хороший признак внимательного слушания. Он помогает убедиться, что вы услышали главную мысль, а не только отдельные детали.
</a:t>
            </a:r>
            <a:endParaRPr lang="en-US" sz="9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речь понятной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речи усиливают примеры, короткие паузы и заранее продуманный порядок мыслей. Эти приёмы особенно полезны при ответе у доски и в устном сообщении.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слова и логика важнее всего: они помогают понять смысл сразу, а остальные признаки делают высказывание более удобным для слушателя.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 основе учебных признаков хорошей речи; условные оценки для иллюстрации, 2025.
</a:t>
            </a:r>
            <a:endParaRPr lang="en-US" sz="107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начинается с соблюдения языковых норм: правильного произношения, ударения, форм слов и построения предложений. Это делает высказывание понятным и показывает уважение к собеседнику.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передать мысль без лишних объяснений. Когда человек подбирает нужное слово, собеседнику легче понять тему разговора, цель высказывания и важные детали сообщения.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речь звучит живо и убедительно благодаря интонации, темпу, паузам и удачным словам. Она помогает не только сообщать факты, но и передавать отношение к ним.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190210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по-разному звучит на уроке, в разговоре с друзьями и в переписке. Уместная речь учитывает ситуацию общения, возраст собеседника и степень официальности.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474055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слова, спокойная интонация и доброжелательность делают общение комфортным. Даже краткое высказывание воспринимается лучше, если в нём нет грубости и пренебрежения.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687472"/>
            <a:ext cx="4750071" cy="24379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речевые ошибки и удачные замены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распространённые речевые ошибки можно заменить более точными и грамотными вариантами.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Точная, вежливая и стилистически уместная речь делает сообщение понятнее, а общение — спокойнее и приятнее.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устной и письменной речью школьников; нормы современного русского литературного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10072" y="2695937"/>
            <a:ext cx="386371" cy="34344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3549" y="412954"/>
            <a:ext cx="3287692" cy="20606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средства общения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 часто показывает настроение раньше слов. Улыбка, удивление, недовольство или напряжение помогают понять отношение человека к разговору и его реакцию на сказанное.
</a:t>
            </a:r>
            <a:endParaRPr lang="en-US" sz="1406" dirty="0"/>
          </a:p>
        </p:txBody>
      </p:sp>
      <p:sp>
        <p:nvSpPr>
          <p:cNvPr id="16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могут поддерживать мысль, уточнять её или заменять часть сообщения. Но слишком активные движения отвлекают, а одинаковый жест в разных ситуациях может восприниматься по-разному.
</a:t>
            </a:r>
            <a:endParaRPr lang="en-US" sz="1440" dirty="0"/>
          </a:p>
        </p:txBody>
      </p:sp>
      <p:sp>
        <p:nvSpPr>
          <p:cNvPr id="17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сообщает о настроении не хуже слов: открытая поза выглядит дружелюбно, а закрытая может говорить о напряжении, усталости или нежелании вступать в разговор.
</a:t>
            </a:r>
            <a:endParaRPr lang="en-US" sz="1447" dirty="0"/>
          </a:p>
        </p:txBody>
      </p:sp>
      <p:sp>
        <p:nvSpPr>
          <p:cNvPr id="18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собеседниками зависит от ситуации и отношений. Слишком близкая дистанция может смутить человека, а слишком большая — создать ощущение холодности и отчуждения.
</a:t>
            </a:r>
            <a:endParaRPr lang="en-US" sz="1354" dirty="0"/>
          </a:p>
        </p:txBody>
      </p:sp>
      <p:sp>
        <p:nvSpPr>
          <p:cNvPr id="19" name="Text 6"/>
          <p:cNvSpPr txBox="1"/>
          <p:nvPr/>
        </p:nvSpPr>
        <p:spPr>
          <a:xfrm>
            <a:off x="1610072" y="3134990"/>
            <a:ext cx="21234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взгляда помогает понять, слушает ли человек внимательно, согласен ли он или, наоборот, избегает разговора. Вежливый взгляд делает общение более открытым и доверительным.
</a:t>
            </a:r>
            <a:endParaRPr lang="en-US" sz="14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 смысл высказывания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короткая фраза может звучать по-разному в зависимости от голоса, пауз и силы произнесения. Контекст усиливает или смягчает впечатление.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спокойнее и вежливее интонация, тем точнее слушатель понимает смысл и меньше риск обидеть собеседника.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за интонацией в устной речи; обобщение для школьного курса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 школе и вне школы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речь должна быть точной и понятной: ответ у доски, объяснение решения и участие в обсуждении требуют собранности, чётких формулировок и уважения к одноклассникам.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речь обычно свободнее, но в ней тоже важны ясность и доброжелательность. Спокойный тон помогает договориться, обсудить дела и избежать ненужных споров.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в сети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и чатах стиль становится короче, но смысл должен оставаться точным. Небрежно написанная фраза, пропущенные слова или резкость легко меняют впечатление от текста.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стилями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звучит по-разному в учебном ответе, дружеском разговоре и интернет-переписке. Умение менять стиль по ситуации делает речь более уместной.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устное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сделать выступление коротким, логичным и понятным для слушателей.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 цифровом общении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 по делу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лучше сразу формулировать главную мысль и не перегружать текст лишними подробностями. Короткое, но точное сообщение читается быстрее и реже вызывает недоразумения.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переписке важно обращаться вежливо и спокойно. Резкие слова, капс и насмешливые комментарии легко воспринимаются как грубость, особенно без личного разговора.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с осторожностью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и стикеры помогают передать настроение, но не заменяют смысл. Если текст написан неясно, один смайлик не исправит двусмысленность или неудачную формулировку.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отправкой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полезно перечитать сообщение: убрать ошибки, проверить имя адресата и подумать, не звучит ли фраза слишком резко. Такая привычка экономит время и избегает конфликтов.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 речь: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устная и письменная речь отличаются по способу создания, точности и длительности сохранения.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удобна для живого общения, а письменная — для точной фиксации мысли и её проверки перед отправкой или публикацией.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общие признаки устной и письменной речи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развивать свою речь каждый день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помогает лучше чувствовать интонацию, ударение и ритм фразы. Так проще замечать, где речь звучит неуверенно, слишком быстро или невыразительно.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Пересказывать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пересказ учит выделять главное и строить связное высказывание. Если рассказывать текст своими словами, развивается память и становится легче отвечать на уроках.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Пополнять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записывать новые слова, их значение и пример употребления. Чем больше точных слов знает человек, тем легче ему избегать повторов и неточных выражений.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190210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 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на ударение помогают говорить грамотно и уверенно. Правильное произношение особенно важно в учебных ответах и в тех случаях, когда слово может быть понято неверно.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474055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Составлять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устные сообщения и записи ответов учат выражать мысль ясно и последовательно. Регулярная практика делает речь более связной и помогает говорить свободнее.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понимать и быть понятым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нужна не только для уроков, но и для дружбы, сотрудничества и решения повседневных задач. Чем точнее, вежливее и внимательнее мы говорим и слушаем, тем успешнее общаемся.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2026-05-28T09:44:32Z</dcterms:created>
  <dcterms:modified xsi:type="dcterms:W3CDTF">2026-05-28T09:44:32Z</dcterms:modified>
</cp:coreProperties>
</file>