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E-restaurants: цифровые рестораны и английская лексика для 10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рестораны: сервис, технологии и английский язык в реальных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повседневной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E-restaurants давно стали частью городской среды: подростки видят английские слова в приложениях доставки, на QR-меню и в рекламных акциях. Эта тема помогает расширить словарь и уверенно использовать язык в реальных сервисах, а не только в учебнике.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e-restaurants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E-restaurants — это заведения, где значимая часть процессов проходит онлайн: от просмотра меню до оплаты и получения заказа. Цифровые каналы ускоряют обслуживание и делают сервис более удобным.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Онлайн-заказ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 оформляет заказ через сайт или приложение, выбирает блюда и сразу видит состав, цену и доступные акции. Такой формат уменьшает число ошибок и упрощает коммуникацию между гостем и рестораном.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Безналичная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e-restaurants используются contactless payment и оплата картой или телефоном. Это экономит время на кассе, поддерживает быстрый поток заказов и соответствует привычкам современных пользователей.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 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заказа клиент может оставить review, а ресторан — запускать promotion и loyalty program. Так сервис получает обратную связь, а посетители — бонусы, скидки и персональные предложения.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слова restaurant app, ordering system, delivery service, review, promotion и loyalty program. Они часто встречаются в интерфейсах, рекламных сообщениях и описаниях услуг.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клиента в цифровом ресторане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клиент открывает приложение или сайт, сравнивает варианты и browses the menu. На этом этапе важны фотографии блюд, цены, фильтры и понятные описания, которые помогают быстро принять решение.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заказа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блюда пользователь places an order и добавляет позиции в корзину. Цифровой интерфейс показывает состав, размер порции, возможные дополнения и итоговую стоимость до подтверждения.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клиент pays online и получает подтверждение заказа. В хорошем сервисе сразу видно время приготовления, статус доставки или самовывоза, а также контакт для связи при необходимости.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заказа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пользователь waits for delivery или забирает еду самостоятельно. В e-restaurants важно, чтобы упаковка, сроки и точность выдачи соответствовали ожиданиям клиента и не снижали качество сервиса.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leave a review. Отзывы помогают ресторану улучшать меню, логистику и customer service, а новым клиентам — быстрее ориентироваться в качестве и надежности заведения.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заказ в e-restaurant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цифрового заказа: от входа в сервис до обратной связи клиента.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64719"/>
            <a:ext cx="4794300" cy="1783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ресторанов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цифровые решения меняют логику ресторанного бизнеса: от зала и атмосферы — к скорости, удобству и управлению заказами.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цифровизация, тем важнее скорость, логистика и удобство; при этом уменьшается роль интерьера и случайного потока посетителей.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отраслевых наблюдений и реальных сервисных моделей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e-restaurants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и взрослых особенно важны мобильность сервиса, понятный интерфейс и возможность быстро оформить заказ без лишних действий.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драйверы выбора — удобство и экономия времени; скидки и бесконтактная оплата усиливают привлекательность сервиса.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и типичных пользовательских предпочтений в цифровых сервисах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25" y="1588126"/>
            <a:ext cx="155250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4988" y="3092351"/>
            <a:ext cx="18112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0639" y="1588127"/>
            <a:ext cx="12937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 по теме ресторана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и блюда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menu, dish, starter, main course и dessert помогают описывать структуру заказа. Они встречаются и в обычном ресторане, и в цифровом интерфейсе, где важно быстро выбрать нужную позицию.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счёт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bill, tip, pay by card и contactless payment нужна для общения в зале и онлайн. Она особенно полезна, когда клиент уточняет стоимость, способ оплаты и включено ли обслуживание.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вынос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takeaway, delivery, order and pickup часто встречаются в приложениях и на сайтах. Они позволяют различать способы получения еды и правильно понимать интерфейс сервиса.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 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discount, special offer и ingredients полезны для чтения промо-материалов и карточек блюд. С их помощью легко понять состав, выгодные предложения и особенности меню.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и персонал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waiter, customer service и reservation описывают работу ресторана с гостями. В цифровой среде эти выражения помогают понимать сообщения поддержки, правила бронирования и порядок обслуживания.
</a:t>
            </a:r>
            <a:endParaRPr lang="en-US" sz="8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QR-меню и бесконтактный сервис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QR-меню открывается на смартфоне после сканирования кода на столе. Клиент видит актуальное меню без бумажного листа, а ресторан может быстро менять цены, фотографии и состав блюд.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особенно полезен, когда нужно быстро обновить информацию об аллергенах, калорийности или специальных предложениях. Это делает выбор блюда более прозрачным и безопасным.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меню часто встречаются слова sections, ingredients, calories, vegetarian, spicy и gluten-free. Понимание этих обозначений помогает школьникам читать реальные сервисные интерфейсы без перевода.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QR-меню поддерживает бесконтактное обслуживание и сокращает лишние действия персонала. Для клиента это означает быстрееe обслуживание, а для ресторана — более гибкую работу с меню и заказами.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входят в цифровой ресторан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приложение часто объединяет заказ, оплату, бонусы и поддержку, поэтому клиент получает единый и быстрый сервис без лишних переходов между платформами.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delivery и takeaway, но устойчивость модели обеспечивают также бронирование, поддержка и программа лояльности.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сервисных функций e-restaurants в городских рынках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 kitchen как современный формат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 зала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 kitchen работает только на доставку: у неё нет посадочных мест, официантов и витрины для случайных гостей. Главная задача такого формата — быстро готовить и передавать заказы курьерам.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брендов на одной базе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кухня может обслуживать сразу несколько торговых марок и меню. Это помогает тестировать новые концепции, распределять нагрузку и использовать одно помещение эффективнее, чем традиционный ресторан.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постоянных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гостевого зала снижает затраты на аренду, интерьер и обслуживание посетителей. Поэтому бизнес может сосредоточиться на продукте, скорости выполнения заказов и точности логистики.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формата есть слабые стороны: зависимость от платформ доставки и курьеров, высокая конкуренция в приложениях и сложность узнаваемого бренда, который клиент не видит в привычном пространстве ресторана.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e-restaurants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аспектов цифрового ресторана: где он выигрывает и какие риски остаются.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 особенно сильна там, где важны скорость, данные и маркетинг, но требует стабильных технологий и постоянного контроля качества.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ресторанного рынка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помогают ресторану продавать больше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анализе истории заказов и поведенческих показателей клиентов.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Маркетинг e-restaurants в англоязычной среде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часто начинается в social media, где ресторан публикует фото блюд, короткие подписи и ссылки на заказ. Такой формат помогает быстро привлечь внимание и показать стиль бренда.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в приложениях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delivery apps делают рекламу заметной через баннеры, promo codes и ограниченные по времени предложения. Короткие фразы вроде free delivery или order now работают лучше длинных описаний.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 рейтинг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ориентируются на customer reviews и stars rating, поэтому рестораны следят за комментариями и оперативно отвечают на замечания. Положительная репутация напрямую влияет на число заказов.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международной аудитории особенно важны ясные названия блюд, состав, размеры порций и фотографии. Чёткий английский текст снижает недоразумения и помогает клиенту быстрее принять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эффективности цифрового ресторана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KPI, по которым обычно сравнивают цифровые ресторанные модели и оценивают поведение клиентов в приложении.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e-restaurants решающими становятся скорость доставки, повторные заказы и рейтинг, а стоимость привлечения клиента влияет на устойчивость бизнеса.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аналитика ресторанного рынка и практики цифровых сервисов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технологии на кухне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весы, автоматические таймеры и системы учёта запасов делают процесс приготовления более предсказуемым. Ресторан быстрее замечает нехватку ингредиентов и может планировать закупки без лишних потерь.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заведениях роботы выполняют простые операции: перемешивание, жарку или упаковку. Это повышает повторяемость результата, но не заменяет полностью контроль сотрудников и технолога.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 и 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POS-системы и электронные экраны заказов помогают кухне сразу видеть новые позиции, сокращают ручной ввод и уменьшают число ошибок при передаче информации между залом, приложением и поварами.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особенно полезна там, где важны массовые заказы и строгий график. Она помогает выдерживать темп работы, распределять задачи и поддерживать одинаковый стандарт качества.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риски цифровых ресторанов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сбои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или сайт перестают работать, заказы могут задержаться или потеряться. Для ресторана это означает падение продаж и недовольство клиентов, особенно в часы высокого спроса.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Неточности при оформлении заказа, высокая нагрузка на кухню и нехватка персонала приводят к задержкам. В цифровой модели ошибки быстрее становятся заметны, потому что клиент сразу видит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платформ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рестораны зависят от агрегаторов доставки, их комиссий и правил размещения. Это снижает гибкость бизнеса и делает конкуренцию по цене особенно жёсткой.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собирают информацию о заказах и клиентах, поэтому важны защита данных и корректная работа платёжных систем. Любая утечка подрывает доверие к бренду.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без контакта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личного общения клиент ожидает вежливого и качественного обслуживания: точного времени доставки, аккуратной упаковки и понятных уведомлений. Технология не отменяет требований к сервису.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для заказа еды на 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I’d like a burger and fries и I’d like to order… помогают вежливо назвать заказ. Они подходят и для ресторана, и для чата в приложении с поддержкой клиента.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this dish vegetarian? нужен, когда важно понять, подходит ли блюдо по составу. Он особенно полезен для тех, кто следит за питанием или имеет ограничения по продуктам.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счёт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I have the bill, please? и Can I pay by card? нужны на завершающем этапе заказа. Эти модели часто встречаются в реальном общении и в электронном сервисе.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спецпредложениях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any specials today? помогает узнать о блюдах дня и акциях. Такая фраза показывает, что покупатель ориентируется в меню и хочет выбрать более выгодный вариант.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dishes are very spicy — полезная фраза для комментария о вкусе и остроте еды. Она помогает вежливо сообщить о впечатлении и избежать недопонимания при повторном заказе.
</a:t>
            </a:r>
            <a:endParaRPr lang="en-US" sz="11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1323" y="1165600"/>
            <a:ext cx="3991654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e-restaurants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соединить лексику ресторана, цифрового сервиса и повседневного общения.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не только для разговора в ресторане, но и для понимания интерфейсов приложений, рекламных предложений и сервисных сообщений.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food and service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E-restaurants: язык, сервис и цифровая жизнь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e-restaurants показывает, как английский язык работает в реальных сервисах: от меню и оплаты до доставки и отзывов. Для школьников это практичный способ учить лексику через современные ситуации.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2026-05-31T14:27:49Z</dcterms:created>
  <dcterms:modified xsi:type="dcterms:W3CDTF">2026-05-31T14:27:49Z</dcterms:modified>
</cp:coreProperties>
</file>