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чрезвычайные ситуации техногенного характера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техногенную угрозу и защитить себя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знать правила безопасности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аварии возникают внезапно и затрагивают сразу многих людей. Знание сигналов тревоги, действий при эвакуации и работы служб помощи помогает не растеряться дома, в школе и на улице.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586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40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427" y="2282400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0657" y="1466300"/>
            <a:ext cx="506363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9222" y="2192325"/>
            <a:ext cx="506363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техногенным чрезвычайным ситуациям
</a:t>
            </a:r>
            <a:endParaRPr lang="en-US" sz="244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взрывы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на производствах, в зданиях и на транспорте. Они быстро создают угрозу дымом, высокой температурой, разрушениями и травмами для людей рядом.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аварии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выбросом опасных веществ на предприятиях и складах. Опасны ядовитыми парами, раздражением дыхательных путей и загрязнением воздуха вокруг.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происшествия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аварии на поездах, автомобилях, метро и другом транспорте. Они могут вызвать ранения, пожары, задержку движения и блокировку дорог.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Обрушения 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Происходят из-за повреждений конструкций, ошибок при строительстве или аварийных воздействий. Главная опасность — завалы, травмы и риск оказаться в ловушке.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сетях и станциях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Затрагивают электростанции, водопровод, газ и отопление. Такие сбои нарушают привычную жизнь, оставляют без света, тепла, воды и связи целые районы.
</a:t>
            </a:r>
            <a:endParaRPr lang="en-US" sz="10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техногенных ЧС и их опасности
</a:t>
            </a:r>
            <a:endParaRPr lang="en-US" sz="283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наиболее распространенные техногенные чрезвычайные ситуации, их главные опасности и типичные последствия для людей и окружающей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ЧС имеют свой источник опасности, но почти всегда требуют немедленных и организованных действий.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учебной темы по техногенным чрезвычайным ситуациям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техногенных аварий
</a:t>
            </a:r>
            <a:endParaRPr lang="en-US" sz="3158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воздействие на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поражающим факторам относятся огонь, высокая температура, дым, ударная волна, осколки, токсичные пары и электрический ток. Они действуют быстро и могут причинить тяжелые травмы.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опасности после аварии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обрушения конструкций, паника, повреждение коммуникаций и загрязнение воздуха или воды. Даже после основной аварии риск для людей может сохраняться длительное время.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техногенных аварий встречаются чаще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последствия проявляются сразу в зоне происшествия, но затем могут затронуть работу зданий, дорог и служб помощи.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огонь, дым и механические травмы, поэтому первыми должны быть оповещение, эвакуация и защита дыхания.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техногенных ЧС; структура последствий показана для наглядности
</a:t>
            </a:r>
            <a:endParaRPr lang="en-US" sz="68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04" y="3238872"/>
            <a:ext cx="427092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242" y="2571150"/>
            <a:ext cx="427092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техногенных аварий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и неисправности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оборудование, поврежденные сети и плохое обслуживание повышают риск аварии. Если технику не проверяют вовремя, мелкая неполадка может быстро привести к серьезному происшествию.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и ошибки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транспорте аварии возникают из-за перегруза, нарушения режима движения и неправильной загрузки. В таких случаях растет риск столкновений, пожаров и блокировки маршрутов.
</a:t>
            </a:r>
            <a:endParaRPr lang="en-US" sz="838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работника, невнимательность или игнорирование инструкции часто становятся причиной опасной ситуации. Соблюдение требований безопасности помогает предотвратить многие инциденты заранее.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Небезопасное обращение с веществами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материалы нужно хранить и перевозить строго по правилам. Нарушения при хранении, смешивании или перевозке могут вызвать утечку, отравление и загрязнение окружающей среды.
</a:t>
            </a:r>
            <a:endParaRPr lang="en-US" sz="8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сигнале тревоги
</a:t>
            </a:r>
            <a:endParaRPr lang="en-US" sz="251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получении сообщения об опасности и эвакуации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эвакуации из опасной зоны
</a:t>
            </a:r>
            <a:endParaRPr lang="en-US" sz="3421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эвакуации нужно сохранять спокойствие, идти по указанному маршруту и не отставать от группы. Лифтом пользоваться нельзя, как и возвращаться за вещами или искать знакомых.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знать место сбора, ближайший выход и номер 112. Закрытая одежда, удобная обувь, вода, документы и фонарик помогают безопаснее пройти путь до пункта эвакуации.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возник пожар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Немедленно покиньте помещение, сообщите взрослым или сотрудникам школы и вызовите 112. Не тратьте время на поиск вещей и не задерживайтесь у источника огня.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задымленном помещении двигайтесь низко к полу, прикрывайте рот и нос влажной тканью и не открывайте горячие двери. Дым опаснее, чем кажется, потому что быстро заполняет пространство.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прячьтесь в шкафах, под партами или кроватями. После выхода сразу идите к месту сбора и выполняйте указания спасателей, не возвращаясь обратно без разрешения.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выбросе химических веществ
</a:t>
            </a:r>
            <a:endParaRPr lang="en-US" sz="3009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Услышали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закройте окна и двери, остановите вентиляцию и не трогайте неизвестные жидкости или предметы. Это помогает уменьшить попадание опасных паров в помещение.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Защитите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Прикройте рот и нос влажной тканью или маской, избегайте низин и следуйте указаниям спасателей. При хлоре безопаснее подняться выше, при аммиаке — перейти ниже.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Организуйте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быстрее покиньте опасную зону по указанному маршруту. Не пейте воду и не ешьте продукты из открытых источников, пока не будет официального разрешения.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 и аммиак: где скапливаются опасные газы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направление скопления газа в здании, а не его концентрацию. Это помогает быстрее выбрать более безопасный уровень до эвакуации.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 опаснее внизу, аммиак — наверху; значит, место укрытия выбирают по свойствам вещества, а не по одному общему правилу.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 свойствам газов: хлор тяжелее воздуха, аммиак легче воздуха.
</a:t>
            </a:r>
            <a:endParaRPr lang="en-US" sz="6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93990"/>
            <a:ext cx="552900" cy="44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87765"/>
            <a:ext cx="552900" cy="44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при радиационной опасности
</a:t>
            </a:r>
            <a:endParaRPr lang="en-US" sz="2788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Укрыться в помещении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как можно быстрее зайти внутрь, закрыть окна, двери и щели, чтобы уменьшить попадание радиоактивной пыли с улицы.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Снять загрязнённую одежду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одежду попали частицы пыли, её снимают осторожно, а открытые участки кожи умывают водой с мылом, не растирая кожу.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официальных сообщений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пить воду из открытых источников и принимать йод без указания медиков или органов защиты населения; действовать нужно только по официальным сообщениям.
</a:t>
            </a:r>
            <a:endParaRPr lang="en-US" sz="1181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разных аварий и первые действия
</a:t>
            </a:r>
            <a:endParaRPr lang="en-US" sz="308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внешний признак аварии с первым безопасным действием.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распознать признаки вовремя, можно выбрать верное действие без лишних задержек и снизить риск травм.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признаков техногенных аварий и первичных действий по правилам безопасности.
</a:t>
            </a:r>
            <a:endParaRPr lang="en-US" sz="6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дома, в школе и на улице
</a:t>
            </a:r>
            <a:endParaRPr lang="en-US" sz="3484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прикасайся к неизвестным предметам, оборванным проводам, разлитым жидкостям и повреждённым приборам: внешне безобидная вещь может оказаться источником удара током, ожога или отравления.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заранее запомни запасные выходы, маршрут к месту сбора и сигнал тревоги; если начнётся эвакуация, двигайся спокойно и не отделяйся от класса.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сразу сообщай взрослым о запахе газа, дыме, искрении или неисправности техники, потому что быстрое обращение за помощью часто предотвращает серьёзную аварию.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держись подальше от мест аварий, ограждений, ям и луж неизвестного происхождения; предупреждающие знаки ставят не случайно, а для защиты людей.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повышает безопасность людей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самая надёжная техника не заменяет внимательность людей. В школе и дома важны привычка проверять опасные места и умение действовать без паники.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профилактика, проверки и дисциплина: они уменьшают вероятность аварии и делают первые минуты после неё безопаснее.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значимости мер безопасности на основе общих правил предупреждения техногенных ЧС.
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техногенных травмах
</a:t>
            </a:r>
            <a:endParaRPr lang="en-US" sz="224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первичные действия до приезда взрослых, спасателей и медиков.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защититься при аварии
</a:t>
            </a:r>
            <a:endParaRPr lang="en-US" sz="3366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Респиратор, противогаз, защитные очки и перчатки уменьшают воздействие дыма, пыли и мелких частиц. Для школьника особенно важно уметь быстро надеть защиту, не теряя времени при тревоге.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одежда, удобная обувь и аптечка первой помощи помогают безопаснее покинуть опасную зону и защитить кожу от горячих частиц, грязи и небольших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тренировки и памятки действительно помогают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тревоги и отработка маршрута эвакуации снижают растерянность: человек заранее понимает, куда идти, где собираться и как не мешать другим.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закрепляют простые правила: номер 112, порядок действий при пожаре, задымлении и химической аварии, а также запрет на опасные ошибки.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алгоритм уже знаком, первые минуты чрезвычайной ситуации проходят спокойнее, а это повышает шансы выйти из здания без паники и травм.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техногенных ЧС начинается с готовности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аварии нельзя предугадать точно, но можно уменьшить их последствия. Помогают внимательность, знание сигналов, быстрая эвакуация, защита дыхания и строгое выполнение указаний специалистов.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2026-05-21T02:36:25Z</dcterms:created>
  <dcterms:modified xsi:type="dcterms:W3CDTF">2026-05-21T02:36:25Z</dcterms:modified>
</cp:coreProperties>
</file>