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публицистика и поэзия Андрея Платонова: ключевые темы и литературное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1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ищет новый язык для тревожной эпохи.
</a:t>
            </a:r>
            <a:endParaRPr lang="en-US" sz="297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1920-х Платонов вошёл в литературу как инженер, журналист и поэт, хорошо знавший провинциальную Россию. Его первые тексты сразу включились в споры о деревне, прогрессе и месте человека в новой стране.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и литературная повестка 1920-х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Биографическая основа раннего творчества Платонова
</a:t>
            </a:r>
            <a:endParaRPr lang="en-US" sz="2341" dirty="0"/>
          </a:p>
        </p:txBody>
      </p:sp>
      <p:sp>
        <p:nvSpPr>
          <p:cNvPr id="9" name="Text 2"/>
          <p:cNvSpPr txBox="1"/>
          <p:nvPr/>
        </p:nvSpPr>
        <p:spPr>
          <a:xfrm>
            <a:off x="4836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родился в семье железнодорожного рабочего. Раннее знакомство с трудовой средой сформировало его внимание к повседневной жизни простых людей.
</a:t>
            </a:r>
            <a:endParaRPr lang="en-US" sz="1277" dirty="0"/>
          </a:p>
        </p:txBody>
      </p:sp>
      <p:sp>
        <p:nvSpPr>
          <p:cNvPr id="10" name="Text 3"/>
          <p:cNvSpPr txBox="1"/>
          <p:nvPr/>
        </p:nvSpPr>
        <p:spPr>
          <a:xfrm>
            <a:off x="4837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1899 — рождение в Воронеже
</a:t>
            </a:r>
            <a:endParaRPr lang="en-US" sz="1356" dirty="0"/>
          </a:p>
        </p:txBody>
      </p:sp>
      <p:sp>
        <p:nvSpPr>
          <p:cNvPr id="11" name="Text 4"/>
          <p:cNvSpPr txBox="1"/>
          <p:nvPr/>
        </p:nvSpPr>
        <p:spPr>
          <a:xfrm>
            <a:off x="2478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рано начал трудиться, работал на железной дороге и учился в технической сфере. Это дало ему практическое знание машин, хозяйства и организации труда.
</a:t>
            </a:r>
            <a:endParaRPr lang="en-US" sz="1306" dirty="0"/>
          </a:p>
        </p:txBody>
      </p:sp>
      <p:sp>
        <p:nvSpPr>
          <p:cNvPr id="12" name="Text 5"/>
          <p:cNvSpPr txBox="1"/>
          <p:nvPr/>
        </p:nvSpPr>
        <p:spPr>
          <a:xfrm>
            <a:off x="2478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— работа и техническое обучение
</a:t>
            </a:r>
            <a:endParaRPr lang="en-US" sz="1145" dirty="0"/>
          </a:p>
        </p:txBody>
      </p:sp>
      <p:sp>
        <p:nvSpPr>
          <p:cNvPr id="13" name="Text 6"/>
          <p:cNvSpPr txBox="1"/>
          <p:nvPr/>
        </p:nvSpPr>
        <p:spPr>
          <a:xfrm>
            <a:off x="4473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инженерных и мелиоративных проектах укрепило его интерес к земле, воде, восстановлению территории и реальным условиям жизни на селе.
</a:t>
            </a:r>
            <a:endParaRPr lang="en-US" sz="1277" dirty="0"/>
          </a:p>
        </p:txBody>
      </p:sp>
      <p:sp>
        <p:nvSpPr>
          <p:cNvPr id="14" name="Text 7"/>
          <p:cNvSpPr txBox="1"/>
          <p:nvPr/>
        </p:nvSpPr>
        <p:spPr>
          <a:xfrm>
            <a:off x="4473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1910-е — инженерные и мелиоративные работы
</a:t>
            </a:r>
            <a:endParaRPr lang="en-US" sz="1075" dirty="0"/>
          </a:p>
        </p:txBody>
      </p:sp>
      <p:sp>
        <p:nvSpPr>
          <p:cNvPr id="15" name="Text 8"/>
          <p:cNvSpPr txBox="1"/>
          <p:nvPr/>
        </p:nvSpPr>
        <p:spPr>
          <a:xfrm>
            <a:off x="64683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труда и наблюдений перешёл в публицистику и поэзию. В текстах Платонова заметны точность, сострадание и понимание человеческой усталости.
</a:t>
            </a:r>
            <a:endParaRPr lang="en-US" sz="1277" dirty="0"/>
          </a:p>
        </p:txBody>
      </p:sp>
      <p:sp>
        <p:nvSpPr>
          <p:cNvPr id="16" name="Text 9"/>
          <p:cNvSpPr txBox="1"/>
          <p:nvPr/>
        </p:nvSpPr>
        <p:spPr>
          <a:xfrm>
            <a:off x="64684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1919–1920-е — переход к слову
</a:t>
            </a:r>
            <a:endParaRPr lang="en-US" sz="145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местной прессе Платонов фиксировал нехватку хлеба, топлива, санитарные трудности и разорение деревни. Его заметки были краткими, но очень точными и предметными.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Платонов-журналист: газетная среда и первые публикации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послевоенной жизни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бытовая деталь у него становилась поводом для разговора о справедливости и ответственности. Так газета превращалась в школу строгого наблюдения и ясной речи.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Моральный взгляд на быт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пишет о восстановлении хозяйства, школе, земле и электрификации, показывая, что улучшение жизни начинается с конкретного труда и организации повседневности.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у него важна как средство помощи людям, а не как самоцель. Машина ценна лишь тогда, когда она действительно облегчает человеческое существование.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статьях уже заметно сомнение: одних планов и лозунгов недостаточно. Эта внутренняя двойственность станет одной из главных черт его поздней прозы.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ранней публицистики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 только смену тем, но и усложнение авторского взгляда на исторические события.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прямого отклика на события Платонов переходит к более глубокому осмыслению человеческой цены перемен.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ранних публикаций Андрея Платонова, 1919–1927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1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темы раннего Платонова по годам
</a:t>
            </a:r>
            <a:endParaRPr lang="en-US" sz="268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063" y="1358934"/>
            <a:ext cx="284700" cy="2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3663" y="1374750"/>
            <a:ext cx="284700" cy="2530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63463" y="135893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63263" y="1374750"/>
            <a:ext cx="284700" cy="2530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3063" y="1358934"/>
            <a:ext cx="284700" cy="28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поэзия: интонация, язык и образы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6" name="Text 2"/>
          <p:cNvSpPr txBox="1"/>
          <p:nvPr/>
        </p:nvSpPr>
        <p:spPr>
          <a:xfrm>
            <a:off x="426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Платонова не стремятся к красивости. Их интонация спокойна и собрана, а чувство передаётся через точные, почти разговорные слова.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1037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лирика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21294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пути, железной дороги и открытого пространства создают ощущение непрерывного движения. Но это движение всегда связано с трудом и усталостью.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7404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движение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8292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пыль и земля у Платонова обозначают не только пейзаж, но и жизненную опору. Через них он говорит о человеческой зависимости от реальности.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44402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 поля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5290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и небо вводят в стихотворение размышление о смысле жизни. Даже небольшая поэтическая строка у него выходит за пределы бытового наблюдения.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61400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и философский смысл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7228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образы в поэзии не отрываются от человека. Они подчёркивают напряжение между надеждой на обновление и хрупкостью живой жизни.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39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Машина и человек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Пахарь у вспаханного поля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текстах труд земледельца показан как тяжёлое ежедневное усилие. Пахарь не символизирует абстрактную идею, а просто держит на себе жизнь деревни. Через его работу Платонов говорит о выживании, ответственности и пределах человеческих сил.
</a:t>
            </a:r>
            <a:endParaRPr lang="en-US" sz="1167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и железная дорога
</a:t>
            </a:r>
            <a:pPr algn="ctr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Железнодорожник у Платонова связан с движением страны, но это движение не выглядит лёгким или торжественным. За ним стоят усталость, точность, опасность и постоянная необходимость поддерживать порядок. Так труд становится и созиданием, и испытанием.
</a:t>
            </a:r>
            <a:endParaRPr lang="en-US" sz="1109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Учитель, мелиоратор, строитель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публицистике Платонова рядом оказываются учитель, мелиоратор и строитель — люди, которые восстанавливают не только хозяйство, но и саму возможность нормальной жизни. Их работа требует знаний, терпения и внутренней стойкости.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труда в стихах и публицистике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96497"/>
            <a:ext cx="4151400" cy="1654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менялись жанры и акценты раннего творчества Платонова от газетной заметки к более сложной литературной форме.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корпус последовательно движется от фиксации реальности к её художественному и философскому осмыслению.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1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ранние тексты и этапы творчества Платонова
</a:t>
            </a:r>
            <a:endParaRPr lang="en-US" sz="2291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ранних публикаций Андрея Платонова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ранний текст Платонова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логику его очерков и публицистических заметок.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пишет предельно сжато: короткая фраза у него работает как точный инструмент, фиксируя факт, проблему и оценку без лишних украшений.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публицистического стиля Платонова
</a:t>
            </a:r>
            <a:endParaRPr lang="en-US" sz="2244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хозяйственной деталью у Платонова всегда стоит человек: его нужда, труд, усталость и нравственный выбор, скрытые за сухим сообщением о событии.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ранней публицистике заметны необычные синтаксические построения, которые позже станут отличительной чертой его прозы и придадут ей особую интонацию.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свободно соединяет канцелярскую лексику эпохи с живой речью и неожиданными образами, поэтому газетный текст у него звучит почти как размышление вслух.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1744" y="1205853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6275" y="1248003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8494" y="1205853"/>
            <a:ext cx="473813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03025" y="1248003"/>
            <a:ext cx="571500" cy="45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техника в раннем мировоззрении Платонова
</a:t>
            </a:r>
            <a:endParaRPr lang="en-US" sz="2358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как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новшества у Платонова ценны не сами по себе, а как способ облегчить повседневную жизнь и дать людям реальные условия для работы и учёбы.
</a:t>
            </a:r>
            <a:endParaRPr lang="en-US" sz="1395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 мелиорация
</a:t>
            </a:r>
            <a:pPr algn="l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и земельные проекты важны для него тогда, когда они возвращают земле плодородие, а деревне — устойчивость, хлеб и возможность нормального существования.
</a:t>
            </a:r>
            <a:endParaRPr lang="en-US" sz="1302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железная дорога и хозяйственная инфраструктура воспринимаются как части общего дела восстановления страны, а не как символы безличного прогресса.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важнее механизма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Машина не отменяет беду и не заменяет заботу: без справедливости, смысла и участия техника остаётся лишь внешней силой, не меняющей человеческую судьбу.
</a:t>
            </a:r>
            <a:endParaRPr lang="en-US" sz="138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особенно внимательно пишет о том, что связано с повседневной жизнью, а не с отвлечёнными идеями.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темы труда и техники, но их смысл раскрывается через заботу о человеке и судьбе деревни.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ранних публицистических и поэтических текстов Андрея Платонова, 1919–1927
</a:t>
            </a:r>
            <a:endParaRPr lang="en-US" sz="1253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ранней публицистики и поэзии
</a:t>
            </a:r>
            <a:endParaRPr lang="en-US" sz="260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деревни в раннем творчестве Платонова
</a:t>
            </a:r>
            <a:endParaRPr lang="en-US" sz="249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у Платонова показана как пространство нехватки: голод, изношенный инвентарь, запущенные поля и дефицит семян создают ощущение тяжёлой послевоенной жизни.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деревня у него не сводится к бедности: в ней сохраняются стойкость, трудовая этика и надежда на восстановление, поэтому она становится образом страны в переломный момент.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9250" y="1068000"/>
            <a:ext cx="4120800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ключевых языковых признаков ранних текстов и их художественного эффекта.
</a:t>
            </a:r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раннего Платонова одновременно документален и личностен; именно это сочетание делает его стиль узнаваемым и подготавливает зрелую прозу.
</a:t>
            </a:r>
            <a:endParaRPr lang="en-US" sz="1519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9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особенности раннего Платонова
</a:t>
            </a:r>
            <a:endParaRPr lang="en-US" sz="2499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над ранними публицистическими и поэтическими текстами Андрея Платонова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52500" y="241125"/>
            <a:ext cx="21879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ранней публицистики с поздней прозой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467800" y="1483418"/>
            <a:ext cx="26154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1921–1922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голода и разрухи усиливает темы уязвимости, бедности и человеческого истощения.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63138" y="304758"/>
            <a:ext cx="26154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1919–1920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Газетные заметки закрепляют привычку смотреть на событие через конкретную деталь и социальную проблему.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467800" y="3856393"/>
            <a:ext cx="26154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1925–1927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сомнения и усложнение языка подводят Платонова к зрелой прозе 1920-х годов.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63138" y="2677733"/>
            <a:ext cx="26154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1923–1924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очерках о восстановлении хозяйства и в стихах укрепляются образы земли, пути, воды и машины.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поэта и публициста к прозаикам 1920-х годов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газетной работы к зрелой прозе через стихи, очерки и усиление философского осмысления эпохи.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публицистике и поэзии особенно ясно видно соединение документа и мысли: событие описано точно, но сразу превращается в нравственный и философский вопрос о цене перемен.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ранний Платонов важен для понимания литературы XX века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тексты Платонова показывают, как после революции менялись язык, интонация и само представление о человеке: литература начинала говорить о труде, нужде и историческом переломе без прежней устойчивости.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ранний Платонов важен не только сам по себе: он помогает понять, как в XX веке возникла новая литература, не сводимая к лозунгу или простой социальной схеме.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периода сохраняют внимание к человеку труда, но способы изображения становятся всё более сложными и многослойными.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Зрелый Платонов вырос из раннего опыта: от прямого отклика на действительность он перешёл к более глубокому художественному осмыслению.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ранних публицистических и поэтических текстов с произведениями зрелого периода Андрея Платонова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6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раннего и зрелого Платонова
</a:t>
            </a:r>
            <a:endParaRPr lang="en-US" sz="28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5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Платонов: начало большого пути
</a:t>
            </a:r>
            <a:pPr algn="ctr" indent="0" marL="0">
              <a:lnSpc>
                <a:spcPct val="100000"/>
              </a:lnSpc>
              <a:buNone/>
            </a:pPr>
            <a:r>
              <a:rPr lang="en-US" sz="17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публицистика и поэзия Платонова показывают рождение его главных тем, языка и нравственного взгляда на мир. Через труд, землю и человеческую боль формируется его уникальный художественный голос.
</a:t>
            </a:r>
            <a:endParaRPr lang="en-US" sz="425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2026-05-23T20:16:58Z</dcterms:created>
  <dcterms:modified xsi:type="dcterms:W3CDTF">2026-05-23T20:16:58Z</dcterms:modified>
</cp:coreProperties>
</file>