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во второй половине 1930-х годов: модернизация, власть и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индустриализация шла рядом с усилением контроля, страхом и подготовкой к войне.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середины 1930-х годов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1930-х СССР стал индустриальным государством с централизованной плановой экономикой: работали пятилетки, росли города и рабочие кадры. Но одновременно сохранялись товарный дефицит, тяжелая жизнь деревни и жесткое партийное руководство, дополняемое всевластием карательных органов.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курс: приоритет тяжелой индустрии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фокусе оставались металлургия, машиностроение, энергетика и оборонные отрасли: именно они формировали основу промышленной «опорной» базы и технологическое ускорение.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стройки и предприятия — Магнитогорский металлургический комбинат, Днепрогэс, Уралмаш, Кузнецкий металлургический комбинат — становились символами модернизации и концентрации ресурсов.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система закрепляла директивные задания: сколько и что выпускать, как распределять ресурсы и выполнять государственные заказы, подчиняя производство общим приоритетам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в 1935–1939 годах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устойчивое увеличение выпуска и особенно заметное нарастание темпов в отраслях, связанных с возможной войной.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динамику целиком, видно сочетание общего индустриального роста и целенаправленного «смещения» ресурсов в сторону обороны в конце десятилетия.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описание динамики по годам 1935–1939 (точные числовые значения не приведены в исходном материале).
</a:t>
            </a:r>
            <a:endParaRPr lang="en-US" sz="10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597" y="1508047"/>
            <a:ext cx="3926155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результаты второй половины 1930-х годов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и предприятия показывают: рост ускорялся, но опирался на управленческое давление и ограничивал развитие сектора товаров широкого потребления.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подчеркивает реальный промышленный рост при системной цене: жесткие нормы труда и дефицит товаров для населения снижали баланс социального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обобщение по отраслям и направлениям из исходного описания (без точных статистических цифр).
</a:t>
            </a:r>
            <a:endParaRPr lang="en-US" sz="10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Стахановское движение и трудовой энтузиазм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Стахановское движение началось после известного шахтерского рекорда 1935 года и быстро превратилось в массовую кампанию за повышение производительности труда.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усиливалось дисциплинарное давление: нормы выработки повышались, а невыполнение плана нередко воспринималось как показатель неблагонадежности, что меняло атмосферу на рабочих местах.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Колхозная деревня и последствия коллективизации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1930-х коллективизация в целом была завершена, но зависимость деревни сохранялась: государственные заготовки, машинно-тракторные станции и колхозная система регулировали хозяйственную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колхозников отсутствовали паспорта, поэтому передвижение и переход в город существенно ограничивались, что закрепляло социальную «закрепленность» и усиливало неравенство возможностей.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испытывало хронические трудности: низкая заинтересованность крестьян, нехватка техники, слабая оплата труда и проблемы снабжения ухудшали повседневную устойчивость деревни.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1936 года: права на бумаге и реальность власти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документе декларировались свободы слова, собраний, печати и совести, право на труд и отдых, а также материальное обеспечение в старости — важные ориентиры для 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политическая практика оставалась однопартийной: реальные гарантии свободы ограничивались репрессивным механизмом государства, поэтому между текстом закона и жизнью возникал разрыв.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СССР 1936 года закрепила всеобщее, равное и прямое избирательное право при тайном голосовании, а также расширенный перечень социальных и личных прав.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укреплялась личная власть Сталина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механизмов контроля и подавления оппозиции в системе управления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террор 1937–1938 годов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репрессии затронули партийных работников, командиров Красной армии, инженеров, ученых, писателей и миллионы рядовых граждан, радикально перестроив социальную ткань.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Аресты, расстрелы, лагеря ГУЛАГа и ссылки применялись против реальных и предполагаемых противников власти — логика подозрения стала частью повседневности.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разрушал доверие в обществе: усиливался страх, сужалась возможность открытого обсуждения, а экономика и управление теряли опытных кадров из-за изъятий и разрывов компетенций.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репрессии не только карали, но и «воспитывали» управляемость: общество училось жить в условиях непредсказуемого риска, что усиливало централизацию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1741" y="1432650"/>
            <a:ext cx="3092168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Репрессивные кампании и их основные жертвы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типичные направления репрессий второй половины 1930-х годов: показательные процессы, борьбу с «антисоветскими элементами», чистки в армии, а также дела против инженеров и представителей отдельных национальных кадров. Репрессии сочетали политический контроль, поиск «виновных» и укрепление личной власти руководства.
</a:t>
            </a:r>
            <a:endParaRPr lang="en-US" sz="1009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работали как многоцелевой механизм: поддерживали политическую управляемость общества, создавали объяснение хозяйственных сбоев через «вину» людей и усиливали централизацию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учебной историографии о Большом терроре (вторая половина 1930-х годов); точные статистические итоги в таблице не приводятся.
</a:t>
            </a:r>
            <a:endParaRPr lang="en-US" sz="8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«Процесс как спектакль»: публичная версия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Показательные процессы над бывшими партийными руководителями стали демонстрацией заранее заданной картины заговора. Судебные признания подавались как доказательства, а сама процедура превращалась в публичный урок. Освещение в прессе закрепляло официальную интерпретацию происходящего.
</a:t>
            </a:r>
            <a:endParaRPr lang="en-US" sz="104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заголовки и радиосообщения: страх как часть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судебными заседаниями работали средства массовой информации. Публикации и радиосюжеты повторяли единый сюжет: где появляется угроза, как ее распознают и почему репрессии «необходимы». В результате сомнения становились опасными и невысказанными.
</a:t>
            </a:r>
            <a:endParaRPr lang="en-US" sz="105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плакатов до лозунгов: визуальная «карта» внутренней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 карикатурные образы поддерживали настроение настороженности. Визуальные символы делали обвинение узнаваемым для широкой аудитории, а язык лозунгов упрощал сложные политические сюжеты. Так складывался общий фон, оправдывающий жесткие меры.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образ «врага народа» через суд и прессу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5766" y="1691638"/>
            <a:ext cx="548775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происходило с Красной армией в ходе кадровых чисток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 верхнему командованию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1937 году репрессии затронули высший командный состав Красной армии. Пострадали многие опытные военные руководители, что сказалось на управляемости подразделений.
</a:t>
            </a:r>
            <a:endParaRPr lang="en-US" sz="131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политического контроля над военными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среда все сильнее подчинялась политическим требованиям. Командиры оказывались в условиях, когда любое неверное действие могло трактоваться как нелояльность.
</a:t>
            </a:r>
            <a:endParaRPr lang="en-US" sz="1228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Кадровые разрывы и падение профессионализма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командных кадров вызывали разрывы преемственности и ослабляли накопленный опыт. В практической работе усиливалась зависимость от указаний политического руководства.
</a:t>
            </a:r>
            <a:endParaRPr lang="en-US" sz="127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 боеготовности накануне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нарастания международной угрозы кадровая турбулентность усложняла подготовку. Это влияло на боеготовность страны в период, когда счет времени был критически важен.
</a:t>
            </a:r>
            <a:endParaRPr lang="en-US" sz="13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городская жизнь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шла быстрее, чем улучшались бытовые условия: коммунальное жилье и перебои снабжения делали различия в уровне жизни особенно заметными.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общество оставалось многослойным: быстро растущая городская группа соседствовала с сохранявшейся зависимостью деревни от государства и заготовок.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представление по учебным обобщениям о социальной структуре СССР в конце 1930-х; точные доли по группам в одном источнике различаются, поэтому значения даны как иллюстративный срез.
</a:t>
            </a:r>
            <a:endParaRPr lang="en-US" sz="9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идеологический контроль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1930-х социалистический реализм стал обязательным художественным методом. Литература, кино, театр и изобразительное искусство должны были показывать труд, партию, коллектив и героев строительства.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творцов — не просто изображать жизнь, а задавать «правильный» смысл: позитивный тон служил политическому курсу. Независимые поиски ограничивались цензурой и административными решениями.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государства оказывались писатели, режиссеры и художники: менялись темы, стиль, круг допустимых героев. В результате творческая свобода сужалась, а культурная сфера становилась частью системы управления.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 в сталинской модели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подготовки кадров для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расширяло сеть школ, техникумов и вузов, чтобы быстрее готовить инженеров, учителей и специалистов. Уровень грамотности рос, а образование постепенно становилось реальным каналом социальной мобильности через квалификацию.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рамки для гуманитарных наук и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гуманитарные науки, биология и история находились под жестким идеологическим контролем. Научные дискуссии допускались преимущественно в пределах партийной линии, что ограничивало самостоятельность исследовательских выводов.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международная обстановка 1935–1939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внешнеполитических шагов и развилок, описываемых в учебной историографии (Лига Наций, переговоры с державами, пакт Молотова–Риббентропа).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Оборонная подготовка и милитаризация экономики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1930-х: ускорение выпуска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вооружений, самолетов, танков, артиллерии и боеприпасов становился заметной тенденцией. Это означало, что экономические приоритеты все сильнее смещались к обороне.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предприятий на военные заказы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заводов и производственных линий переориентировалась на выполнение государственных оборонных программ. Повышалась роль ведомств, отвечавших за поставки и стандарты военной техники.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Мобилизационный характер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приобретала все более мобилизационный уклон. Государство готовилось к возможности крупного конфликта, закладывая основу для быстрого наращивания ресурсов при угрозе.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десятилетия: достижения и противоречия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модернизации сопровождалось ростом милитаризации и одновременным ухудшением повседневного обеспечения. Дефицит и ограничения ощущались тем заметнее, чем быстрее менялась социальная реальность.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двойственный характер эпохи: государство укрепляло потенциал страны, но делало это ценой насилия, страха и издержек для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курсу о СССР второй половины 1930-х; значения показателей даны в виде сравнительной иллюстрации, поскольку точные сопоставимые количественные ряды отсутствуют в исходных формулировках.
</a:t>
            </a:r>
            <a:endParaRPr lang="en-US" sz="9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к 1939 году: итоги и историческое значение периода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1930-х СССР стал крупной индустриальной державой и усилил оборонный потенциал. Но успех модернизации сочетался с репрессиями, дефицитом и зависимостью общества от государства, создавая тяжелые внутренние противоречия к войне.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2026-05-12T18:53:30Z</dcterms:created>
  <dcterms:modified xsi:type="dcterms:W3CDTF">2026-05-12T18:53:30Z</dcterms:modified>
</cp:coreProperties>
</file>