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М. Винокуров «Богатырь»: образ героя в литературе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силе, памяти и нравственном долге.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Винокуров: поэт памяти и долга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Михайлович Винокуров принадлежит к военному поколению поэтов, для которых особенно важны память о пережитом, ответственность перед историей и уважение к человеку. В «Богатыре» фольклорный образ получает современное звучание.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«богатырь» в русской культуре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богатырь — это не только сильный воин, но и защитник слабых, человек, который стоит на страже земли и справедливости.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пришёл из былин, где герои совершают подвиги не ради славы, а ради народа, Родины и общего блага.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слово «богатырь» становится обобщённым образом: оно соединяет силу, стойкость, мужество и внутреннее благородство.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 стихотворении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не как сказочный великан, а как собирательный образ человека, который защищает землю и людей. В нём важны не только мощь, но и спокойствие.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внутренняя собранность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подчёркивает служение общему делу. Богатырь ценен тем, что ставит долг выше личной выгоды и действует ради других.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стихотворения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помогают увидеть смысл образа богатыря.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объединены идеей служения: герой важен как защитник и нравственный ориентир.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 М. Винокурова «Богатырь»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богатыря в стихотворении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богатыря как сильного и величественного героя, с которым связаны представления о мощи и уверенности.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 получает историческую глубину: он становится знаком памяти о прошлом и связи поколений, а не просто отдельным персонажем.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богатырь воспринимается как обобщённый защитник земли и пример нравственного поведения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богатыря выделяются сильнее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делают образ героя особенно убедительным и запоминающимся.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качествами становятся стойкость и верность: именно они превращают силу в настоящий подвиг.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Е. М. Винокурова «Богатырь»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создают торжественное звучание и помогают увидеть богатыря как величественного героя, связанного с историей и народным представлением о подвиге.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лексика приближает текст к былине и делает образ узнаваемым для читателя, знакомого с русской устной традицией.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выделяют ключевые слова и усиливают чувство значимости героя, его силы и нравственной твёрдости.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лексика придаёт стихотворению серьёзный, почти эпический тон и подчёркивает уважение автора к герою.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образа героя к главной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развивается смысл стихотворения.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былинной традицией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Винокуров опирается на представление о богатыре как о защитнике земли и людей. Поэтому его герой воспринимается не как сказочный персонаж, а как носитель честного и понятного долга.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Былинная основа особенно заметна в образах древнерусского воина, простора, щита и меча. Эти детали помогают увидеть в стихотворении связь прошлого с современным пониманием героизма.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ходу текста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приподнятой, без резких спадов; это создаёт ощущение цельности и подчёркивает устойчивость авторского отношения к герою.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показывает не конфликт, а последовательное усиление уважения к богатырю как к нравственному ориентиру.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 М. Винокурова «Богатырь»; авторская интерпретация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у Винокурова показан как защитник, который не ищет славы для себя, а служит общему делу и отвечает за других.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поэт утверждает: мужество, ответственность и память о прошлом делают человека по-настоящему великим.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сила героя проявляется не только в физической мощи, но и в умении хранить верность людям, земле и своему долгу.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50204"/>
            <a:ext cx="3604200" cy="16430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поэтические средства помогают создать возвышенный образ героя и связать его с народной традицией.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приёмы, которые сближают стихотворение с эпосом и делают образ героя более значительным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 М. Винокурова «Богатырь»; анализ художественных средств текста.
</a:t>
            </a:r>
            <a:endParaRPr lang="en-US" sz="10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XX века образ богатыря часто обращает читателя к прошлому России и напоминает о цене, которую народ платит за защиту Отечества.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сделал тему подвига особенно весомой: героизм воспринимался не как сказка, а как реальная нравственная необходимость и личная ответственность.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понятен современному читателю: он соединяет фольклорную традицию и жизненные ценности, важные для любой эпохи.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 Винокурова богатырь связан не с фантастикой, а с человеческой стойкостью, честью и готовностью защищать родную землю.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Историко-культурный контекст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связан образ богатыря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складывается из нескольких культурных источников, поэтому он воспринимается одновременно как древний и современный.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былинные и патриотические мотивы: именно они задают образу масштаб, узнаваемость и нравственную силу.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 М. Винокурова «Богатырь»; авторская интерпретация культурных источников 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другими образами русских героев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Винокурова близок к героям былин, но отличается большей сдержанностью: в нём меньше сказочной силы и больше внутренней правды, характерной для лирической поэзии.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его с Ильёй Муромцем и другими защитниками земли, образ становится более обобщённым: это не конкретный персонаж, а нравственный тип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читателя восьмого класса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что героизм связан не только с битвой, но и с умением быть верным, смелым и ответственным в обычной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этот текст показывает: литературный герой может стать примером характера, а не только участником событий или победителем врагов.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соединяет историю, фольклор и понятие чести, поэтому стихотворение учит видеть связь между прошлым и современными ценностями.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«Богатырь»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уроке: от значения слова к идее произведения.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образу героя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Винокурова богатырь становится символом силы, памяти и чести: в нём важны не только мужество и мощь, но и нравственная твёрдость.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древнюю традицию с современным пониманием долга, поэтому образ звучит убедительно и близко читателю XX века и сегодняшнему школьнику.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героя — служение людям и Родине; именно это делает его настоящим примером, а не просто сильным персонажем.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«Богатырь» важно прочитать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Винокурова напоминает: подлинный герой силён не только телом, но и характером. В этом образе сохраняются честь, память и ответственность перед Родиной.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2026-05-22T18:13:05Z</dcterms:created>
  <dcterms:modified xsi:type="dcterms:W3CDTF">2026-05-22T18:13:05Z</dcterms:modified>
</cp:coreProperties>
</file>