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наречий: как слова становятся точнее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точнее, а слово — выразительнее.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образование наречий в 7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встречаются в речи постоянно: они уточняют действие, место, время и степень признака. Изучая их образование, легче понимать состав слова, писать без ошибок и уверенно разбирать тексты и предложения.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по падежам, числам и родам. Его форма остаётся одинаковой, поэтому при разборе важно смотреть не на окончание, а на значение и роль в предложении.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относится к глаголу и уточняет, как совершается действие: говорить тихо, идти быстро, приехать вчера. Оно помогает сделать описание более точным и понятным.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зависеть и от прилагательного или другого наречия: очень интересный, слишком быстро. В таких случаях оно усиливает или ослабляет признак, делая высказывание более выразительным.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обозначают способ действия, место, время, причину, направление или степень. По смыслу они отвечают на вопросы как? , где? , когда? , куда? , почему? и насколько?.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для 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спутать наречие с другими частями речи, нужно учитывать значение слова в контексте. Именно это помогает правильно определить его функцию и способ написания.
</a:t>
            </a:r>
            <a:endParaRPr lang="en-US" sz="8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частей речи образуются наречия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исходные слова и типичные модели образования наречий.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образованные от прилагательных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наречия образуются от качественных прилагательных с суффиксами -о и -е: весёлый — весело, светлый — светло, хороший — хорошо. Эта модель особенно продуктивна в школьных примерах.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родственных словах обычно сохраняется корень прилагательного, поэтому связь легко заметить на письме и на слух. Это помогает быстрее определять исходное слово и объяснять способ образования.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чаще всего называют способ действия или его качество: говорить спокойно, отвечать громко, двигаться быстро. Они делают описание точнее и помогают увидеть, как именно совершается действие.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морфологическом разборе важно установить, что наречие не изменяется, хотя внешне может напоминать краткую форму прилагательного. Контекст показывает, к какой части речи относится слово.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чаще всего встречаются в наречиях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распознавать модель образования и правильно писать слово.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суффиксы -о и -е; остальные встречаются реже и часто указывают на неопределённость или особый оттенок значения.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«Образование наречий»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877" y="2186407"/>
            <a:ext cx="206550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образованные от существительных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 часто переходят в наречия без заметного изменения формы: утром, вечером, зимой. Они отвечают на вопрос когда? и уточняют момент действия в предложении.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обозначать место или положение: дома, рядом, сверху, вблизи. Такие слова помогают понять, где происходит действие, и обычно отвечают на вопрос где?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указывают направление: вперёд, назад, влево, вправо. Они связаны с существительными по происхождению, но в речи уже выступают как самостоятельные неизменяемые слова.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наречия нередко совпадает с формой существительного, поэтому важнее всего значение в предложении. Именно контекст подсказывает, является ли слово наречием или частью сочетания.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модели образования наречий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 каких частей речи и каким способом чаще всего образуются наречия.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образуются по нескольким устойчивым моделям, но в школьной практике особенно заметны суффиксальные и приставочно-суффиксальные способы.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наречий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стало единым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пишутся слитно, потому что исторически они утратили значение отдельных частей и воспринимаются как одно слово: вдали, сначала, навсегда, справа.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написания важно смотреть на контекст. Если сочетание обозначает единое обстоятельство, это наречие; если слова сохраняют самостоятельность, возможна раздельная запись.
</a:t>
            </a:r>
            <a:endParaRPr lang="en-US" sz="988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Похожи, но не одинаковы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урока и в начале урока выглядят похоже, но это разные случаи. В первом варианте слово выступает как наречие, во втором — как сочетание предлога с существительным.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через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полезно сравнивать похожие пары и обращать внимание на вопрос, который задаётся к слову. Так легче отличить наречие от внешне похожего сочетания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и дефисное написание наречий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с предлогом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предлога с существительным пишутся раздельно: по утрам, в начале, без устали. Здесь каждое слово сохраняет своё значение и может быть разобрано отдельно.
</a:t>
            </a:r>
            <a:endParaRPr lang="en-US" sz="992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с частицами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наречия с частицами -то, -либо, -нибудь: где-то, когда-либо, как-нибудь. Такие формы часто передают неопределённость или обобщённость.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нужен и в повторяющихся наречных формах: еле-еле, точь-в-точь, мало-помалу. Повтор подчёркивает усиление признака или постепенность действия.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Различаем похожие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помогает не путать наречия с другими сочетаниями слов. Для проверки нужно определить, образует ли слово цельное обстоятельство или состоит из самостоятельных частей.
</a:t>
            </a:r>
            <a:endParaRPr lang="en-US" sz="8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приставками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уточняет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сделать наречие точнее: она добавляет оттенок направления, образа действия или меры. Поэтому слова по-новому, по-доброму и беззвучно звучат более определённо, чем исходные основы.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исходным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в наречии легко узнать слово, от которого оно образовано. Основа сохраняется, а приставка соединяется с ней и создаёт новое значение, не меняя часть речи.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способ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приставки показывают, куда направлено действие или как именно оно совершается: влево, вправо, досрочно. Такие формы помогают точно описывать движение, порядок действий и их характер.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для орфографии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наречий нужно видеть, где заканчивается приставка и начинается корень. Это помогает правильно писать слово, отличать наречие от похожих форм и избегать типичных ошибок в тетради.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помогают отличить обычную форму от сравнительной и выбрать правильное написание.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морфологического разбора наречия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образцов достаточно, чтобы проверить сравнительную форму наречия в школьном разборе.
</a:t>
            </a:r>
            <a:endParaRPr lang="en-US" sz="14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отвечают наречия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сразу определить смысл наречия и его роль в предложении.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группы, связанные с действием, местом и временем; остальные уточняют причину, направление и меру признака.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вопросов к наречию; условное распределение для наглядности
</a:t>
            </a:r>
            <a:endParaRPr lang="en-US" sz="7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наречия делают речь живой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 в описании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наречия уточняют, где находится предмет и каким он выглядит. Фразы справа, совсем, очень, слишком делают картину яснее и позволяют выделить важную деталь, на которую читатель должен обратить внимание.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шаг в повествовании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наречие может менять темп и настроение сцены. Слова вроде тихо, внезапно, сначала и потом помогают увидеть последовательность событий и почувствовать, как развивается действие. Без них текст звучит ровнее, но теряет выразительность.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вывод в рассуждении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рассуждении наречия поддерживают оценку и вывод: важно, особенно, действительно, вполне. Они помогают не просто сообщить мысль, а показать отношение автора и сделать аргумент более убедительным для читателя.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способ образования наречия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разобрать слово и проверить его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образовании и написании наречий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затруднения и помогает быстро понять, что именно нужно проверить в слове.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самим правилом, а с неумением различать смысл слова и его форму.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при изучении наречий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происхождение некоторых наречий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сочетание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возникли из устойчивых сочетаний, где отдельные слова постепенно начали восприниматься как одно целое. Так складывались формы, которые сегодня мы пишем слитно.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связь с исходными словами ослабевала: значение частей становилось неясным, а сочетание закреплялось как наречие. Именно поэтому сегодня оно не разбирается как обычная фраза.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языке такие слова сохраняют историческую память, но пишутся как цельные наречия: сначала, сегодня, навсегда, вскоре. Их происхождение объясняет особенности орфографии.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образования наречий встречаются чаще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лучше всего показывают продуктивность моделей с суффиксами и приставками.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формы от прилагательных; наречия от существительных встречаются реже, а местоименные формы важны как особая группа.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 теме; условное сравнение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18821"/>
            <a:ext cx="244200" cy="217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наречия на уроках русского языка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способа образования помогает выбрать слитное, раздельное или дефисное написание и избежать ошибок в словах, которые звучат похоже, но пишутся по-разному.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легко спутать с другой частью речи. Если знать его значение и вопросы, можно быстро находить такие слова в предложении и точно определять их роль.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разделами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морфемику, морфологию и орфографию. Она помогает видеть строение слова и понимать, как часть речи влияет на смысл и форму.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высказывание точнее и выразительнее. Когда ученик умеет правильно их образовывать, его речь становится более ясной, аккуратной и убедительной.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об образовании наречий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образуются разными способами, но особенно часто — от прилагательных и существительных. Умение узнавать их строение помогает писать без ошибок, точнее выражать мысль и лучше понимать язык.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2026-05-28T16:47:58Z</dcterms:created>
  <dcterms:modified xsi:type="dcterms:W3CDTF">2026-05-28T16:47:58Z</dcterms:modified>
</cp:coreProperties>
</file>