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разума и мистицизма: ключевые темы и персонажи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где встречаются наука и мистицизм, формируя новую Европу.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 рубеже XVI–XVII веков: социальный и культурный фон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усиливаются монархии, появляются новые налоги и войны. Культурный обмен растёт благодаря торговле, исследованиям и книгам. Новые взгляды формируются под влиянием Востока и Америки.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Рационализм: разум как основной источник познания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Рационализм развивается благодаря трудам Декарта, Бэкона и Гоббса, подчеркивая роль разума и логики в познании мира.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Рационалисты отвергают слепую веру в авторитеты, продвигая научный метод и систематический поиск истины через опыт.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Мистицизм и тайные общества: поиски высшей истины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Розенкрейцеры и их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появление розенкрейцеров с их загадочными манифестами привлекло тех, кто искал скрытые знания и духовное просветление. Эти общества влияли на образование и научные круги.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Каббала и христианский неоплатонизм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учения каббалы и неоплатонизма объединяли философские идеи с религиозными практиками, стимулируя обсуждения о гармонии человека и Вселенной.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Религия: борьба за господство и границы терпимости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Европа охвачена долгими религиозными войнами, включая Тридцатилетнюю и гугенотские конфликты. Церкви стремятся к доминированию над верой населения.
2. Правители пытаются установить единообразие веры, но напряжённость лишь усиливается, затрагивая всю жизнь общества.
</a:t>
            </a:r>
            <a:endParaRPr lang="en-US" sz="859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некоторых регионах вводятся законы, обеспечивающие религиозную терпимость, ограниченно снижая конфликты.
2. Тем не менее, фундаментальные противоречия между католиками и протестантами сохраняли острое напряжение.
</a:t>
            </a:r>
            <a:endParaRPr lang="en-US" sz="8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Контрреформация: изменения в культуре и образовании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Реформация: вызов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в 1517 году спровоцировал масштабные изменения, подрывая монополию церкви и формируя новые религиозные практики и взгляды.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Контрреформация: ответ католиков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и католическая церковь сосредоточились на образовании и искусстве, используя их для укрепления веры и противодействия протестантизму.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религия: конфликты и компромиссы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Галилея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1633 году Галилей был поставлен под суд инквизиции за поддержку гелиоцентрической системы, что стало символом конфликта науки и церкви в Европе.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астрономических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 том, что Земля вращается вокруг Солнца, вызвала поначалу резкое неприятие в Католической церкви, но получила поддержку в протестантских регионах.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принятие и запреты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научные теории находили признание в протестантских странах, в то время как в католических землях им противостояли, создавая двойственные отношения между наукой и верой.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Философия: новые идеи и дискуссии 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Скептицизм и эмпиризм стали основой философских поисков, отражая сомнения в абсолютных знаниях и опору на опыт.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 создал рационализм, а Паскаль рассуждал о человеческом месте во Вселенной, что породило активные философские дебаты и публикации.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инструменты и открытия: телескоп, микроскоп, лаборатория
</a:t>
            </a:r>
            <a:endParaRPr lang="en-US" sz="1787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Галилеевы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в 1610 году с помощью телескопа открыл спутники Юпитера, что расширило представления о космосе и вызвало научный прогресс.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Везалия и Бойля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подробно изучил анатомию человека, а Роберт Бойль заложил основы химии, применяя наблюдения и эксперименты в лабораториях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Алхимия: наука или магия?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Алхимики, как Парацельс, верили в философский камень и искали эликсиры жизни, соединяя мистику и первые научные методы.
2. Их лаборатории при дворах стали центрами исследований, где рождались основы будущей химии.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Михаэль Майер развивал алхимию как мистическую науку, но его открытия постепенно переходили в научный эксперимент.
2. Такой переход помог отделить химические науки от магии и сформировать новую научную дисциплину.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Барокко: выражение религиозных и художественных идей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шедевры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в архитектуре воплощает величие и драматизм. Собор Святого Петра в Риме поражает масштабами и роскошью, объединяя искусство и религию в одно целое.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Живописные контрасты Караваджо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Караваджо отличаются ярким светотеневым контрастом, передающим драматизм сцен. Его реализм и эмоциональность влияли на многих художников эпохи.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Скульптурное мастерство Лоренцо Бернини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Бернини создал динамичные и живые скульптуры, воплощающие религиозные чувства и заставляющие зрителя почувствовать движение и страсть в камне.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поиск смысла между разумом и мистикой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творчестве Шекспира прослеживаются глубокие размышления о человеческой природе и внутреннем конфликте между разумом и чувствами.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в "Дон Кихоте" использует сатиру, чтобы критиковать устаревшие идеалы, а Мольер вводит в драму элементы реализма и социальной критики.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музыкальных форм и инструментов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Клаудио Монтеверди и рождение оперы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Монтеверди стал одним из пионеров оперного жанра, связывая музыку и драму в едином эмоциональном выразительном потоке, что открывало новые горизонты сценического искусства.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балета и церковной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при дворах Франции и Италии обогащался танцевальными формами, а органная и хоровая музыка играла ключевую роль в церковных службах, усиливая религиозную атмосферу.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Наука: открытия и формирование сообществ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Галилео Галилей впервые наблюдал спутники Юпитера, что подтвердило гелиоцентризм и влияло на понимание космоса.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Научные общества, как Академия деи Линчеи и Королевское общество, стали центрами обмена знаниями и продвижения науки в Европе.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и астрология: научное и сверхъестественное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астрологии при дворах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Астрология была важной наукой: Джон Ди и Нострадамус консультировали монархов, используя звёздные карты для политических и личных решений.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магических практик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воспринималась как часть образования и практики. Король Яков I активно обращался к астрологам, что отражает влияние мистики на власть и политику.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распространение знаний в Европе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сопровождался реформами университетов, увеличением числа школ и первых академий, что делало знания доступнее для разных слоёв общества.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и протестантские государства по-разному подходили к обучению: появлялись новые предметы и изменялись методы преподавания, расширяя образовательный кругозор.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культуре: влияние и достижения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Мария ван Схурман — пионер среди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 Схурман стала первой женщиной, принятой в университет, и прославилась своим разносторонним образованием и вкладом в гуманитарные науки.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Артемизия Джентилески — мастер светотени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художница, прославившаяся мощными полотнами, где сочетались реализм и эмоциональность, а также борьба с гендерными стереотипами того времени.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салоны как центры культурного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салоны при дворах Франции и Италии организовывались женщинами-покровительницами, где обсуждались философские и художественные идеи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 и политики на культуру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Тридцатилетняя война вызвала миграции учёных и художников, что способствовало распространению новых знаний и стилей по Европе.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Возникновение постоянных дипломатических миссий усилило культурный обмен и интеграцию научных открытий между разными странами.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разума и мистицизма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как основа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систематического исследования природы заложило фундамент для последующего прогресса, позволив уйти от догматизма и искать истины через опыт и логику.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терпимость и культурные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границ веры и разума стимулировало возникновение идей свободы мысли, что повлияло на развитие философии и искусства в эпоху Просвещения.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фундамент для будущего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конца XVI — начала XVII века сформировал основы науки, искусства и философии, предоставив ключевые идеи, которые определили развитие европейской цивилизации в последующие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2026-05-10T16:27:09Z</dcterms:created>
  <dcterms:modified xsi:type="dcterms:W3CDTF">2026-05-10T16:27:09Z</dcterms:modified>
</cp:coreProperties>
</file>