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из 10: первый шаг в мир примеров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вычитать из десятка легко, наглядно и без ошибок.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2788" y="1263000"/>
            <a:ext cx="261672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удобно начинать с числа 10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Десяток знаком каждому: это 10 пальцев, 10 клеточек и 10 предметов в ряду. Из 10 удобно убирать от 1 до 9, а ответы остаются короткими и понятными. Так вычитание сразу связано с составом числа.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знак минус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минус показывает, что предметов или чисел становится меньше. В примере 10−3 из десяти убирают три, и остаётся 7 — это и есть новый результат.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при вычитании называют разностью. Он показывает, сколько осталось после того, как часть убрали, спрятали или отдали.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через сложение помогает не запутаться: если 7+3=10, значит, пример 10−3 решён верно.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Десять пальцев — готовый счёт
</a:t>
            </a:r>
            <a:pPr algn="ctr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разложить обе руки перед собой, сразу видно полный десяток. Можно загибать пальцы по одному и легко замечать, сколько уже убрали и сколько осталось. Такой способ особенно полезен, когда пример ещё не успел запомниться.
</a:t>
            </a:r>
            <a:endParaRPr lang="en-US" sz="1180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Кубики, которые исчезают по одному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лежат 10 кубиков, и ребёнок убирает два. Остаётся 8 — это видно без длинного пересчёта. Картинка помогает представить вычитание как действие, а не как скучное угадывание ответа.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Кружки и яблоки для ясного счёта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Десять кружков или яблок можно зачеркнуть, закрыть ладонью или убрать с рисунка. Если исчезают пять предметов, сразу заметно, что остаётся 5. Наглядность делает счёт спокойным и очень понятным.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Десяток на картинке и на пальцах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чисел, которые составляют 10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10 делится на две части, одна часть может стать ответом в вычитании. Например, если 10 состоит из 8 и 2, то сразу ясно, что 10−2=8.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пары удобно запоминать как маленькие математические дружбы: 10 и 1 дают 9, 10 и 2 дают 8, 10 и 3 дают 7. Это ускоряет счёт.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ребёнок знает, что 10 = 6 и 4, пример 10−4 решается почти мгновенно. Состав числа подсказывает ответ, как добрый секретный помощник.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ответы от 10−1 до 10−9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 10 убрать 1, получится 9; если убрать 2, получится 8; если убрать 3, получится 7. Каждый новый пример уменьшает ответ на один шаг.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идут 10−4=6 и 10−5=5. Здесь удобно замечать, что ответы идут по порядку и становятся всё меньше.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вычитаем 6, 7, 8 или 9, получаем 4, 3, 2 и 1. Это помогает быстро увидеть общий закон без долгого пересчёта.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большой ответ здесь — 9, а самый маленький — 1. Ни один ответ не становится больше 10, потому что из десятка что-то убирают.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решать пример из 10 по шагам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увидеть, что было, что убрали и сколько осталось.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числа 10 помогает в вычитании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10 можно разделить на две части по-разному: 8 и 2, 7 и 3, 6 и 4. Эти пары показывают, как десяток устроен изнутри.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одна часть убирается, другая остаётся и становится ответом. Поэтому 10−2=8, 10−3=7 и 10−4=6 запоминаются быстрее.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состава десятка делает вычитание не случайным, а понятным. Ребёнок видит не просто пример, а знакомую пару чисел.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с игрушками и картинками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10 машинок убрали 1 — осталось 9. Из 10 яблок убрали 3 — осталось 7. С игрушками и рисунками ответ видно сразу, без длинного счёта в уме.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способ подходит для любых предметов, если их сначала было ровно 10. Картинки помогают детям удержать внимание и не потерять ни одной детали.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 примерах из 10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дети начинают считать вперёд, хотя нужно именно убрать предметы. Из-за этого легко сбиться и получить ответ, который совсем не подходит к примеру.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перепутать числа, например решить, будто 10−9=9. На самом деле остаётся 1, потому что из десятка убирают девять.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пересчитать то, что осталось, и проверить ответ сложением. Если остаток плюс убранное число дают 10, значит, всё верно.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назад по числовой линии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324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 от 10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 числовой линии находим число 10. Это точка, от которой удобно начинать движение и видеть весь десяток целиком.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8301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Получаем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Остановившись на нужной отметке, называем остаток. Так легко увидеть, что 10−1=9, а 10−4=6, и не запутаться.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0812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Двигаемся назад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нужно вычесть 1, делаем один шаг влево. Если вычитаем 4, идём четырьмя шагами назад, не перепрыгивая числа.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3700" y="994186"/>
            <a:ext cx="3189000" cy="31734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7225" y="252125"/>
            <a:ext cx="65265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на пальцах без путаницы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982825" y="992850"/>
            <a:ext cx="38409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двух руках сразу видно готовый десяток: десять пальцев, десять маленьких помощников для счёта. Если загнуть несколько пальцев, оставшиеся подскажут ответ без долгих размышлений.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82825" y="2688599"/>
            <a:ext cx="38409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загнули 3 пальца — осталось 7, загнули 8 — осталось 2. Такой способ удобно использовать как проверку: пальцы не спорят и почти никогда не ошибаются.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истории про вычитание из 10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Маши было 10 конфет, она съела 4. Осталось 6 — и это легко представить, если увидеть конфеты по одной.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Пети было 10 карандашей, он подарил 2 другу. После этого в пенале осталось 8 карандашей, почти целая пара на каждую руку.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Лизы было 10 наклеек, 9 она наклеила в альбом. Одна наклейка осталась ждать своей очереди — маленькая, но очень важная.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сложением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убедиться в правильности примера из 10 с помощью обратного действия.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094" y="1155650"/>
            <a:ext cx="29700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77944" y="1166417"/>
            <a:ext cx="309900" cy="2754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72244" y="1166417"/>
            <a:ext cx="309900" cy="27546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запомнить ответы быстрее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836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Частое повторение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повторения помогают запомнить ответы без лишнего напряжения. Когда пример 10−3 встречается снова и снова, он перестаёт казаться новым и становится знакомым, как любимая песенка.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779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с кубиками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Кубики удобно складывать в десяток и убирать часть деталей. Ребёнок видит, сколько было, сколько исчезло и сколько осталось, поэтому ответ запоминается не случайно, а по делу.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722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вслух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проговаривать действия вслух, внимание не убегает в сторону. Слова помогают удержать порядок: было 10, убрали несколько, осталось столько-то. Так счёт становится спокойнее и точнее.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0225" y="1143728"/>
            <a:ext cx="2276400" cy="1827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4750" y="1143728"/>
            <a:ext cx="2276400" cy="18273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09275" y="1143728"/>
            <a:ext cx="2276400" cy="182734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задания с десятком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42022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Коробка-сюрприз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 в коробку 10 маленьких предметов, а потом незаметно уберите 1–9 из них. Ребёнок открывает коробку и сразу считает, сколько осталось. Получается маленький математический сюрприз, где число 10 будто играет в прятки.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14750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кучки фишек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Разложите 10 фишек на две кучки так, чтобы одна часть ушла, а другая осталась. Потом поменяйте число убранных фишек и снова считайте остаток. Такое задание похоже на игру, но отлично тренирует внимание.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0927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Башня из кубиков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Постройте башню из 10 кубиков и уберите несколько нижних или верхних деталей. Ребёнок видит, как десяток становится меньше, и легко замечает, сколько кубиков осталось стоять. Башня тут помогает считать почти как волшебная палочка.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пригодится вычитание из 10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навык нужен, когда ребёнок считает игрушки, карандаши, конфеты или страницы в книге. В обычных делах часто приходится узнавать, что осталось после того, как часть уже ушла.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помогает и в более сложных примерах, потому что ребёнок понимает саму идею уменьшения числа. Потом проще переходить к другим вычислениям, где тоже нужно следить за количеством.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вычитание из 10 учит проверять себя. Если ответ можно быстро проверить сложением, счёт становится надёжнее, а ошибки ловятся почти как на контрольной с подсказкой.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простых правила для каждого примера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74837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представить, что перед нами было ровно 10 предметов. Это помогает не начинать счёт с нуля и держать весь десяток в голове.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517018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нужно убрать то число предметов, которое указано в примере. Важно не спешить: будто один предмет тихо уходит из десятка.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59200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считаем, сколько осталось. Можно глазами, пальцами или по картинке — главное, назвать ответ точно и без лишних прыжков.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7001404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в конце полезно проверить себя сложением: остаток плюс убранное число должно снова дать 10. Если получилось 10, всё решено правильно.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пример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несколько раз решает один и тот же пример, он перестаёт гадать. 10−4 уже не выглядит страшным, потому что пальцы, картинки и счёт в уме каждый раз приводят к одному и тому же ответу.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в игре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примеры спрятаны в игре, они запоминаются легче и веселее. Кубики, карточки и маленькие задания создают спокойную тренировку, где ребёнок не торопится и постепенно начинает доверять своему счёту.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без сомнений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Уверенность появляется, когда ребёнок видит десяток, убирает часть и пересчитывает остаток по понятному способу. Тогда ответ не кажется случайным: он получается честно, шаг за шагом, как в хорошем детективе.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Уверенность через точный повтор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Десятка раскрывает секрет вычитания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из 10 становится понятным, когда ребёнок видит десяток, убирает часть и проверяет себя сложением. Это простой, надёжный и очень полезный старт для уверенного счёта.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2026-05-20T12:03:42Z</dcterms:created>
  <dcterms:modified xsi:type="dcterms:W3CDTF">2026-05-20T12:03:42Z</dcterms:modified>
</cp:coreProperties>
</file>