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стихотворение Н. М. Рубцова «Тихая моя родина»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памяти, тишины и духовной связи с родной землей.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и его поэтический 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— поэт послевоенного поколения, для которого тема дома, утраты и возвращения стала личной и художественно определяющей. Его лирика выросла из северного опыта, а стихотворение «Тихая моя родина» особенно ясно показывает, как биография превращается в поэзию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малой родины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у Рубцова — это не только место на карте, но и основа личной памяти, из которой складывается чувство собственного «я» и нравственная устойчивость.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деревни, дороги, реки и вечерней тишины создают пространство, где прошлое не исчезает, а продолжает жить в сознании лирического героя и определять его взгляд на мир.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показан как внутренний источник силы: без него человек теряет цельность, а с ним обретает духовную опору, даже если испытывает утрату и одиночество.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лирического текста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созерцание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тихого наблюдения за родным пространством: пейзаж сразу задает интонацию сосредоточенности и неторопливого размышления.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текст входит личное воспоминание, и внешний пейзаж становится связан с опытом детства, разлуки и возвращения к истокам.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чувство углубляется: спокойная картина природы приобретает эмоциональную напряженность и оттенок внутренней боли.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Внутреннее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мысль о неразрывной связи с местом происхождения, которая приносит герою тихое принятие и равновесие.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деревни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дорога,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показывает деревню через простые и узнаваемые детали: избы, тропинки, речной берег, поля. Эти образы не украшают пейзаж, а делают его достоверным и живым, словно увиденным изнутри памяти. В них чувствуется жизнь без внешней суеты.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получает состояние вечернего покоя, когда природа словно замирает. Никакой декоративности здесь нет: тишина становится частью деревенского уклада, а сама среда воспринимается как хранилище прошлого, привычек и человеческой простоты.
</a:t>
            </a:r>
            <a:endParaRPr lang="en-US" sz="81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простота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 у Рубцова соединяет суровость, скромность и тихую красоту. Она напоминает не музейный образ России, а реальное пространство, где историческая память и повседневная жизнь существуют рядом и поддерживают друг друга.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интонация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стихотворение звучит как доверительное признание. Его речь не громкая, а сдержанная, и именно это усиливает искренность переживания.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интонации слышны благодарность родной земле и тихая тоска по утраченному. Эти чувства не противопоставлены друг другу, а образуют единое внутреннее состояние.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идеализирует прошлое и не пытается скрыть боль разлуки. Он принимает свою биографию как сложный, но необходимый опыт, формирующий личность.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речи помогает показать духовную зрелость: герой не спорит с жизнью, а размышляет о ней спокойно, будто вслушиваясь в собственную память.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тексте не просто фон: она организует эмоциональное пространство и делает воспоминание особенно сосредоточенным и глубоким.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стихотворения Н. М. Рубцова «Тихая моя родина»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стихотворения — тишина, в которой соединяются покой природы, память и одиночество героя.
</a:t>
            </a:r>
            <a:endParaRPr lang="en-US" sz="2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пейзаж и воспоминание задают основу лирического смысла.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природа и память: через них раскрываются и остальные мотивы, включая разлуку и духовную связь с родной землей.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текста стихотворения Н. М. Рубцова «Тихая моя родина»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выражение внутреннего состояния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тихого природного пространства совпадает с настроением героя: мягкой грустью, сосредоточенностью и уважительным вниманием к тому, что хранит память.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стихотворении не отделен от человека. Он не просто изображает место действия, а помогает понять, как герой переживает свою биографию и утрату.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выступает как участник лирического размышления: она успокаивает, возвращает к истокам и делает внутренний мир героя более цельным и осмысленным.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4559" y="3129007"/>
            <a:ext cx="31612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создать мягкий и ненавязчивый пейзаж, в котором каждая деталь звучит спокойно и убедительно.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организуют речь как тихое размышление, позволяя читателю прочувствовать каждое смысловое смещение и эмоциональный оттенок.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поддерживают тему памяти и придают стихотворению размеренное, почти напевное движение мысли.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простота синтаксиса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слов и простые конструкции делают текст естественным, ясным и особенно близким к живой человеческой речи.
</a:t>
            </a:r>
            <a:endParaRPr lang="en-US" sz="9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опоры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роль в создании лирического настроения.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образы Рубцов раскрывает не внешний пейзаж, а внутреннюю память героя и его связь с родной землей.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Рубцов, стихотворение «Тихая моя родина»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простота поэтической речи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строит стихотворение на общеупотребительных словах, близких разговорной и народной речи. Благодаря этому текст звучит естественно, без книжной тяжеловесности и искусственной торжественности.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не обедняет смысл, а, напротив, усиливает его: привычные слова начинают обозначать память, привязанность и нравственную опору. Так возникает тихая, но глубокая философская интонация.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вычурных метафор помогает сосредоточить внимание не на эффектности, а на переживании. Читатель воспринимает стихотворение как доверительный разговор о родине и собственной судьбе.
</a:t>
            </a:r>
            <a:endParaRPr lang="en-US" sz="1094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важно увидеть, что ясность речи у Рубцова — не признак простоты мысли, а форма высокой лирической точности. Через сдержанный язык он передает сложное чувство утраты и верности истокам.
</a:t>
            </a:r>
            <a:endParaRPr lang="en-US" sz="10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смысла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лирического текста в стихотворении Н. М. Рубцова «Тихая моя родина».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основа рубцовского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Вологодский север в образах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ощущается пространство вологодского севера: открытое, тихое, строгое. Здесь природа не украшает картину, а задает особый ритм жизни и внутреннего размышления.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Россия как символ подлинности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 Рубцова — это не только география, но и знак духовной подлинности. В нем соединяются память, простота и верность корням, поэтому он воспринимается как образ настоящей России.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лирической традицией
</a:t>
            </a:r>
            <a:endParaRPr lang="en-US" sz="274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наследует русской пейзажной лирике, где природа становится носителем не только красоты, но и духовного смысла.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сохраняет народную простоту речи, мягкую мелодичность и сдержанную эмоциональность, благодаря чему его голос легко узнаваем.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переосмысление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у Рубцова звучит как личная память о конкретном месте, а не как отвлеченное понятие, что делает стихотворение особенно искренним.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переживание в стихотворении развивается плавно и сосредоточенно, без резких эмоциональных переломов.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ведет от спокойного созерцания к тихому просветлению, поэтому смысл текста строится как внутреннее созревание чувства.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М. Рубцов, «Тихая моя родина»; интерпретация эмоциональной структуры текста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современного школьника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что большая тема Родины раскрывается через личный опыт, конкретные детали и бережное отношение к памяти о месте, где человек вырос.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нравственную ценность простых вещей: дома, дороги, деревенского пейзажа, семейной истории. Именно в них формируется чувство связи с прошлым.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пример зрелого лирического высказывания, где эмоциональная сдержанность сочетается с глубоким смыслом и помогает осмыслить собственные корни.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 анализа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помогают точно описать содержание и поэтику лирического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Понятийный аппарат показывает, что стихотворение строится на взаимосвязи памяти, переживания и природного образа.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лирики; стихотворение Н. М. Рубцова «Тихая моя родина»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наблюдение о поэтике Рубцова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художественная сила не зависит от внешней эффектности: простая форма у Рубцова несет точное и глубокое чувство.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 создается ритмом, повторами и мягким звучанием слов, поэтому текст воспринимается как спокойное, доверительное размышление.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здесь не декоративны: они хранят память, помогают герою пережить разлуку и удерживают связь с истоками.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тихой интонации, личной памяти и ясного языка делает «Тихую мою родину» одним из самых узнаваемых стихотворений поэта.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внутренняя опора личности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М. Рубцова показывает, что родина живет в памяти, языке и переживании человека. Через тишину, природу и простые детали поэт утверждает верность истокам как нравственную опору.
</a:t>
            </a:r>
            <a:endParaRPr lang="en-US" sz="359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2026-05-23T17:35:50Z</dcterms:created>
  <dcterms:modified xsi:type="dcterms:W3CDTF">2026-05-23T17:35:50Z</dcterms:modified>
</cp:coreProperties>
</file>