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форме прилагательных, которая делает речь точной и выразительной.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краткие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звучит в учебных текстах, сказках, стихах и обычной речи. Она помогает быстро назвать состояние, результат или оценку: день ясен, ответ верен, комната светла.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называет признак предмета не вообще, а в конкретный момент или в определённой ситуации: мальчик рад, письмо готово, ребята готовы.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такая форма чаще всего является сказуемым и связана с подлежащим по смыслу и грамматически: дом высок, девочка умна, дело важно.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 вопросы каков? какова? каково? каковы? и показывает, в каком состоянии находится предмет, человек или явление в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краткое прилагательное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формы прилагательного и увидим, чем они отличаются в вопросе, изменении и роли в 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короче и чаще сообщает не признак вообще, а состояние или результат в конкретной ситуации.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 краткая форма: главное различие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«Краткие прилагательные»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краткая форма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образуется от основы полной формы: умный — умён, сильный — силён, красивый — красив, дружный — дружен.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мужском роде часто используется нулевое окончание: готов, высок, прав. Такая форма звучит особенно коротко и легко узнаётся в предложении.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женском роде обычно появляется окончание -а, в среднем — -о: готова, высока, готово, высоко. Эти формы согласуются с существительным.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чаще встречаются окончания -ы или -и: готовы, высоки. По ним удобно различать число и правильно строить фразу.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формы важно не только окончание, но и согласование с существительным по роду и числу.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повторяются, поэтому по окончанию можно быстро определить форму и проверить её в предложении.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кратких прилагательных по роду и числу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«Краткие прилагательные»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объяснил новую тему, и класс быстро включился в работу. Теперь ответ верен, а задача решена без лишних исправлений. Краткие прилагательные помогают показать итог и оценить результат сразу, одним точным словом.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всё понятно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нет помарок, а записи сделаны ровно и ясно. В такой ситуации удобно сказать: тетрадь аккуратна. Эта форма звучит естественно, когда нужно коротко отметить качество работы или её состояние.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тетрадь — хороший пример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проверкой домашнего задания ученики слушают внимательно, и каждый понимает, что сказать. В этот момент особенно уместны формы готов, прав, уверен. Они помогают выразить состояние человека и его отношение к делу.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готов к ответу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кратких прилагательных в школьной речи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роду и числу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подстраивается под существительное: ученик весел, ученица весела, окно весело. Значит, форма меняется вместе с родом и числом.
</a:t>
            </a:r>
            <a:endParaRPr lang="en-US" sz="1468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употребляется особая форма: ученики веселы, письма готовы, дома высоки. Она показывает, что признак относится сразу к нескольким предметам.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падеж не изменяется, поэтому слово остаётся узнаваемым в предложении. Это помогает не путать краткую форму с другими частями речи и строить фразу точно.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слово по вопросу, форме и роли в предложении.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краткое прилагательное в предложении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краткие прилагательные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часто передают итог: дверь открыта, дом построен, ответ написан. Слово сразу сообщает, что действие уже завершилось.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помогает назвать состояние предмета или человека: рад, болен, готов. Она показывает, что происходит именно сейчас или в данной ситуации.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делает высказывание чётким и сжатым: ответ верен, вывод точен, задача трудна. Она особенно удобна в учебной и книжной речи.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краткие формы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краткие прилагательные удобно запоминать в ряду форм по роду и числу.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формы повторяются в речи и помогают быстро строить короткие, точные высказывания.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«Краткие прилагательные»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не смешивать две формы одного слова: «сильный» и «силён» пишутся по-разному, потому что выполняют разную роль в предложении и имеют разное окончание.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кратких прилагательных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проверять мягкий знак и конечную согласную: в кратких формах они могут отсутствовать или изменяться, поэтому нельзя бездумно переносить написание из полной формы.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краткой форме основа слова обычно сохраняется, но звучание и написание могут меняться: пишем «умён», «силён», «зелён», когда под ударением появляется буква ё.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связывается с существительным как определение, а краткая — с действием или состоянием в роли сказуемого.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влияет не только на звучание, но и на грамматическую функцию слова в предложении.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 краткая форма в предложении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примеры из школьного курса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краткая форма не употребляется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прилагательное относительное или притяжательное, краткая форма обычно не образуется: «деревянный», «зимний», «лисий», «мамин».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разряд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качественные прилагательные тоже не имеют краткой формы или используют её очень редко, поэтому их нужно запоминать по практике и словарю.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словарь и употребление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встречается только в устойчивом выражении, важно не создавать форму по образцу: не каждое прилагательное можно сократить без ошибки.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контекст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старой книги строка светится особенно ясно: «Светла ночь, тиха река, ясен день». Краткие прилагательные делают ритм мягким и торжественным. Из-за них картина природы кажется спокойной и почти сказочной.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которая звучит тихо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сказке герой читает объявление: «Дверь открыта, путь свободен, класс готов». Такие формы звучат коротко и выразительно, поэтому легко запоминаются. На иллюстрации они словно выделяются на фоне страницы и помогают почувствовать настроение текста.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весёлом классе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в стихах и сказках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образует несколько форм, которые помогают согласовать прилагательное с существительным в 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число меняют окончание, но сохраняют общий смысл слова, поэтому форму легко подобрать по контексту.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краткое прилагательное по роду и числу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кратких прилагательных в русском языке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кратких прилагательных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подмена краткой формы полной: вместо «девочка весела» пишут «девочка весёлый». Нужно следить, какая форма действительно согласуется с подлежащим.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окончания: говорят «путь трудный» там, где требуется сказуемое «путь труден». В краткой форме важно не добавлять лишние падежные окончания.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буквой ё: в словах «умён», «силён», «зелён» она помогает правильно читать и писать форму под ударением.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образовывать краткую форму у слов, где её нет. Если прилагательное относительное или притяжательное, нужно использовать полную форму без искусственного сокращения.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смысл предложения помогает выбрать полную или краткую форму прилагательного.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 прилагательного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краткая форма часто передаёт не только признак, но и состояние, оценку или результат 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помогает выразить смысл точнее, когда важен итог, состояние или оценка, а не просто признак предмета.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и их значения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«Краткие прилагательные»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кратких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помогают говорить точно и кратко: они обозначают состояние, результат или оценку, изменяются по роду и числу и часто выступают сказуемыми.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2026-05-22T05:51:16Z</dcterms:created>
  <dcterms:modified xsi:type="dcterms:W3CDTF">2026-05-22T05:51:16Z</dcterms:modified>
</cp:coreProperties>
</file>