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Рахманинов и кантата «Колокола»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жизни, судьбе и силе колокольного звона.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кантата соединяет хор, солистов и оркестр, а еще помогает услышать, как музыка передает разные состояния жизни — от света и любви до тревоги и трагического финала.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«Колокола» важны на уроке музыки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основу произведения Рахманинов положил стихотворение Эдгара Аллана По The Bells, где колокольный звон становится главным образом и движет весь текст.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перевод Константина Бальмонта сохранил ритм, повторяющиеся звуковые формулы и напряженную эмоциональность, поэтому стихотворение естественно превратилось в музыкальную кантату.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колокола звучат по-разному: сначала легко и светло, затем торжественно, потом тревожно и, наконец, мрачно, как знак неизбежного конца.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основа кантаты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мастер своего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1913 году Рахманинов уже был признанным композитором и блестящим пианистом. Его имя знали в России и за ее пределами. Он писал музыку большого размаха.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крупными образами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появились сочинения с мощным оркестровым звучанием и яркой драматургией. Для слайда подойдут портрет композитора, рукопись или старинные колокола.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Рахманинов в 1913 году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показывает новое состояние человеческой жизни и новый оттенок колокольного звона.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кантаты развивается от света к мраку: один звук колокола получает разные смыслы в зависимости от жизненного события.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Эдгара Аллана По The Bells; перевод Константина Бальмонта; кантата С. В. Рахманинова op. 35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кантаты и их смысл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не показывает точные музыкальные параметры, а помогает увидеть общий драматический путь кантаты от светлого начала к трагическому завершению.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возрастает постепенно и достигает вершины в финале, поэтому произведение воспринимается как цельный музыкальный рассказ.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образного содержания кантаты С. В. Рахманинова «Колокола», op. 35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четырех частях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58" y="2013314"/>
            <a:ext cx="190784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43839"/>
            <a:ext cx="305255" cy="2442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Солисты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Тенор, сопрано и баритон ведут музыкальный рассказ по-разному. Каждый голос помогает выделить отдельный образ, интонацию и настроение, поэтому кантата звучит как живой диалог.
</a:t>
            </a:r>
            <a:endParaRPr lang="en-US" sz="1198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хор придает произведению масштаб и ощущение общего движения. Он может звучать как единый голос, словно комментирующий события и соединяющий все части кантаты.
</a:t>
            </a:r>
            <a:endParaRPr lang="en-US" sz="1198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симфонический оркестр создает основу звучания и усиливает контрасты. Разные группы инструментов помогают передать свет, тревогу, торжество и трагедию без слов.
</a:t>
            </a:r>
            <a:endParaRPr lang="en-US" sz="1198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исполнителей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смысл кантаты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показывает, как меняется значение колокольного звона в четырех частях произведения.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колокольный звон издавна связан с церковной службой и праздничными днями. Он помогает почувствовать торжество, собранность и особую атмосферу общего события.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слышны и в народной жизни: они сообщают о начале праздника, важной встрече или перемене в судьбе. Поэтому их звук узнается с первого мгновения.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колокольный звон становится сигналом тревоги или беды. Такой контраст делает образ особенно сильным и понятным даже без слов.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Рахманинова колокол превращается в символ памяти, России и внутреннего мира человека. Поэтому музыка звучит не только красиво, но и очень лично.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колокола в русской культуре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«Колоколах» оркестр звучит широко и насыщенно: струнные ведут непрерывное движение, а медные духовые придают музыке мощь, торжественность и внутреннее напряжение.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 колокольные эффекты усиливают важные моменты, а резкие динамические переходы делают каждую часть особенно выразительной. Благодаря этому образ колоколов становится почти зримым.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оркестра у Рахманинова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кантате хор звучит не как фон, а как равноправная сила, которая связывает отдельные эпизоды в единое музыкальное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звучания дают струнные, а хор и медные усиливают масштаб и драматизм; именно их сочетание создает эффект большого художественного полотна.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состава кантаты С. В. Рахманинова «Колокола», op. 35 (аналитическая модель звучания)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оркестра и их роль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составляет драматический путь кантаты от света к трагическому итогу.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кантаты С. В. Рахманинова «Колокола», op. 35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контрастных разделов помогает Рахманинову показать, как меняется жизнь человека от радости к утрате.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колокола звучат мягко и широко: музыка передает тепло встречи, надежду на счастье и радостное чувство единения двух людей.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этой части делает образ особенно лиричным: здесь слышится не шум праздника, а спокойная, светлая уверенность в будущем.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части контраст заметен сразу: от лёгкого серебристого звона музыка переходит к более глубокому и тёплому человеческому чувству.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любовь и праздник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напряжённее: в звучании появляются резкие интонации, будто издалека приближается опасность.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беспокойства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ускоряется, а динамика усиливается; колокольный образ уже воспринимается не как праздник, а как предупреждение.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звучит особенно резко и громко, передавая страх, пожарную тревогу и ощущение неотвратимой беды.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финалу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не исчезает сразу: слушатель чувствует, что после бурной сцены наступит тяжёлое и скорбное завершение.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нарастает тревога в третьей части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кантаты звучит медленнее и тяжелее прежних частей, поэтому с первых тактов возникает чувство печали и сосредоточенности.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Похоронные колокола становятся символом утраты: музыка уже не напоминает о празднике или тревоге, а говорит о конце жизненного пути.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Тембры кажутся темнее, а фразы — длиннее и тяжелее; это помогает передать ощущение скорби без лишних слов.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заключении остаётся не только грусть, но и тихий философский взгляд на жизнь как на короткий и ценный путь.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Четвертая часть: похоронный звон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кантаты С. В. Рахманинова «Колокола», op. 35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четырех частях кантаты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меняются образы, темп и настроение в каждом разделе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между частями показывают движение от светлого начала к трагическому финалу; именно так музыка раскрывает разные состояния человеческой жизни.
</a:t>
            </a:r>
            <a:endParaRPr lang="en-US" sz="13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крупная концертная кантата, где солисты, смешанный хор и симфонический оркестр должны действовать как единый организм. Исполнение требует точной координации и выразительного дирижирования.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умение быстро менять звучание: от почти прозрачных эпизодов до мощных кульминаций. Поэтому произведение производит сильное впечатление в большом концертном зале.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исполняют «Колокола»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кантате не существуют отдельно: они переходят одна в другую, как этапы длинного жизненного пути.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яркими оказываются тревога и трагический финал, но именно через контраст с ними светлые темы звучат особенно выразительно.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кантаты С. В. Рахманинова «Колокола», op. 35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кантаты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68" y="1767993"/>
            <a:ext cx="277579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43740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413" y="3304813"/>
            <a:ext cx="242287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поэзия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соединяет выразительный текст и сильную музыку, поэтому произведение воспринимается как цельный художественный рассказ, а не как набор отдельных номеров.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колокола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меняет смысл: он может быть светлым, праздничным, тревожным или скорбным. Именно это разнообразие делает образ особенно живым.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голосов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Солисты и хор создают разные план крупного события: одни голоса передают личные чувства, другие — общее настроение времени и судьбы.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частей напоминает движение жизни от начала к концу. Поэтому кантата легко запоминается: в ней слышится знакомая каждому история взросления и потерь.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«Колокола» запоминаются слушателю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в которой слышен путь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«Колокола» показывает, как музыка может рассказать о жизни человека без длинных объяснений: через звон, контрасты и сильные чувства Рахманинов создаёт ясный и запоминающийся образ судьбы.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2026-05-20T17:47:34Z</dcterms:created>
  <dcterms:modified xsi:type="dcterms:W3CDTF">2026-05-20T17:47:34Z</dcterms:modified>
</cp:coreProperties>
</file>