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грамматика и речь — одна система подготовки к уверенной коммуникации.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3, 4 и 5: английский язык для 11 класса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блок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английский язык уже работает не только на оценку, но и на экзамены, академическое чтение, проекты и повседневное общение. Эти уроки помогают уверенно понимать тексты, точно формулировать мысли и использовать язык в разных ситуациях.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3: тема текста, основная мысль и ключевая лексика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Аутентичный текст строится вокруг одной проблемы или ситуации, поэтому ученику важно быстро определить тему по заголовку, первым предложениям и повторяющимся смысловым словам.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тема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определяется не изолированно, а по контексту, поэтому важно учитывать соседние фразы, тон текста и намерение автора, а не только словарный перевод.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Контекстное чтение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причины, следствия, сравнения и противопоставления показывают логику текста и помогают отличить главный тезис от пояснений, примеров и выводов.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связи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привычных слов близкими по значению или противоположными по смыслу требует внимательного чтения и позволяет точнее понять позицию автора и оттенки высказывания.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антонимы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помогает увидеть, о чём говорит автор, какие факты он выделяет и как связывает отдельные части текста в единое смысловое целое.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текста и визуальные опоры
</a:t>
            </a:r>
            <a:endParaRPr lang="en-US" sz="265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направление чтения и помогают заранее предположить тему, жанр и основную проблему текста, ещё до детального анализа абзацев.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подзаголовки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делает тему более конкретной: школьная жизнь, цифровая коммуникация, путешествия или социальные инициативы воспринимаются как реальные ситуации, а не абстрактные темы.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изображением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фразы визуально фиксируют важные элементы содержания и помогают быстрее связать языковую форму с основной идеей.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Выделенная лексика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абзацы показывает, как автор развивает мысль: от введения проблемы к объяснению, примеру, сравнению или выводу.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Абзацная организация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навыки активизируются на уроках 3–5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не изучаются отдельно: каждый вид деятельности поддерживает следующий и усиливает 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анализ задают основу, а остальные виды деятельности закрепляют понимание и переводят его в речь.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3–5, учебный модуль 11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4: грамматика как средство точного выражения мысли
</a:t>
            </a:r>
            <a:endParaRPr lang="en-US" sz="2351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отношения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помогают показать, когда произошло действие, завершено ли оно и как оно связано с настоящим или другим моментом в прошлом.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Модальность и обязанность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передают необходимость, совет, вероятность и запрет, поэтому одно и то же содержание можно выразить с разной степенью категоричности.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конструкции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связывают событие и его возможный результат, помогая говорить о реальных, вероятных или гипотетических ситуациях.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нужен тогда, когда важнее само действие или результат, чем его исполнитель, особенно в научном и формальном контексте.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конструкция работает как инструмент точной формулировки мысли: она делает высказывание логичным, уместным и более ясным для собеседника или 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грамматическим заданием
</a:t>
            </a:r>
            <a:endParaRPr lang="en-US" sz="308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формы, смысла и контекста в 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конструкций, изучаемых в 11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конструкция решает свою смысловую задачу и требует отдельной стратегии выбора.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заучивать правила отдельно, а выбирать конструкцию по смыслу высказывания.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и учебный модуль 11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выбрано неверно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уверенно знала слово, но поставила его в неподходящее время: рассказ о вчерашнем событии неожиданно звучал как описание опыта вообще. После разметки предложения стало видно, что маркер времени требовал Past Simple, а не Present Perfect, и смысл сразу стал точным и естественным.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мешает смыслу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лежал лист с вопросом, где перепутались порядок слов, артикль и окончание третьего лица. Исправление показало, что даже знакомая лексика теряет силу, если грамматическая форма не согласована с контекстом и выбран не тот вариант для данной ситуации.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одиннадцатиклассников в английском
</a:t>
            </a:r>
            <a:endParaRPr lang="en-US" sz="22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5: говорение и письменное высказывание
</a:t>
            </a:r>
            <a:endParaRPr lang="en-US" sz="2969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начинается с определения темы, формата и адресата высказывания, потому что от этого зависит выбор лексики, степени формальности и структуры ответа.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задачу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письмо, e-mail, opinion paragraph и short essay требуют логических связок, точной лексики и соблюдения заданного объёма без лишних отступлений.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Написать текст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важно не только отвечать, но и реагировать на реплику собеседника: уточнять, соглашаться, не соглашаться и вежливо развивать мысль.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диалог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монолог должен содержать главную мысль, два-три пояснения и ясный вывод, чтобы речь звучала связно, а не как набор отдельных фраз.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монолог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ответа нужно сверить тему, грамматику, орфографию, связность и стиль, чтобы избежать потери баллов из-за невнимательности.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успешного письменного ответа на английском языке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строится не только на правильных формах, но и на умении удерживать тему, выстраивать аргументы и соблюдать заданный формат.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содержание и логика: именно они определяют качество ответа, а языковые ошибки прежде всего снижают точность и аккуратность.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уроков 3–5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устный ответ на английском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при монологе и диалоге на уроках 3–5.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аутентичные источники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фрагменты из статей, объявлений и блогов знакомят учащихся с живым английским, где встречаются естественные обороты, устойчивые выражения и типичная для носителей логика подачи мысли.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язык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Интервью, школьные сообщения и рекламные тексты помогают различать нейтральный, официальный и разговорный стиль, а также понимать, как меняется форма высказывания в зависимости от адресата.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регистры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отделять факты от мнений, замечать оценочную лексику и соотносить заголовок с основным содержанием, чтобы не подменять понимание текста догадками по отдельным словам.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подлинными материалами учит видеть, как тема раскрывается через детали, контекст и подтекст, а не только через отдельные предложения или знакомые грамматические конструкции.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интерпретации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1325" y="1733225"/>
            <a:ext cx="29488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учебные действия тренируются в блоке уроков 3–5 и какой результат ожидается от каждого формата.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проверяет не отдельное правило, а комплекс умений: понимать, преобразовывать и самостоятельно использовать английский в разных форматах.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план и задания уроков 3–5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заданий и проверяемые умения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уроки помогают подготовке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 чтению и обсуждению текста учат быстро выделять тезис, подбирать доказательства и формулировать позицию так, чтобы ответ звучал убедительно и по существу.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для ответа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практика развивает устойчивость к формату контрольных и экзаменационных заданий: учащийся лучше понимает инструкцию, распределяет время и увереннее показывает реальный уровень владения языком.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аттестации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закрепляются в речевых ситуациях, поэтому ученик учится выбирать не просто знакомое слово, а ту форму, которая соответствует смыслу и стилю задания.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контексте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планом, связками и абзацами помогает строить текст последовательно, избегать резких переходов и удерживать одну тему от начала до конца письменного ответа.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связного письма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результаты дают регулярные упражнения по английскому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прирост обычно связан с повторяемыми форматами: короткое чтение, лексические группы и задания на преобразование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дает устойчивый рост по всем направлениям; особенно быстро укрепляются понимание текста и уверенность в 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динамика по материалам уроков 3–5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446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12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близких ученику ситуациях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встрече с новым одноклассником важны приветствие, короткое представление и вопросы о привычках, интересах и школьных предметах. Такая ситуация тренирует естественный старт общения без заученных реплик.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совместной работы нужно предлагать идеи, распределять обязанности и договариваться о сроках. Здесь особенно полезны выражения согласия, несогласия и вежливого уточнения позиции.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 учителем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учителю важны ясность, корректный тон и точная формулировка просьбы. Учащиеся учатся задавать вопросы, уточнять задание и соблюдать нейтрально-официальный стиль.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фильма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разговоре о фильме необходимо описывать впечатление, кратко обосновывать мнение и использовать связки для объяснения причины. Это помогает развивать аргументацию в непринужденной теме.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маршрута, времени и бюджета требует умения спрашивать, предлагать и выбирать наиболее удобный вариант. Такая задача объединяет лексику повседневной жизни и практическое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понимания текста к собственному ответу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учебный маршрут: чтение, анализ, говорение, письмо и самопроверка.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уроков 3, 4 и 5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уверенно определяют тему, основную мысль и ключевые детали аутентичного текста, опираясь на заголовок, контекст и сигнализирующую лексику, а не только на отдельные знакомые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 действии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Изученные слова и выражения используются не изолированно, а в конкретной коммуникативной задаче: при обсуждении, кратком письме, ответе на вопрос или объяснении своей позиции.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без механики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структуры воспринимаются как средство смысла: они помогают точно передать время, обязанность, вероятность, условие или чужую речь в зависимости от ситуации.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монолог и диалог строятся логично: учащийся отвечает по теме, добавляет пояснение, реагирует на собеседника и завершает высказывание уместным выводом.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ответ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 становится результатом последовательной работы с темой, аргументами, связками и стилем, что повышает готовность к экзаменационным и учебным заданиям.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 — это инструмент, а не только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3, 4 и 5 показывают, что уверенное владение английским складывается из чтения, точной грамматики, расширенного словаря и связной речи. Именно это помогает учиться, сдавать экзамены и общаться дальше.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2026-05-29T16:58:11Z</dcterms:created>
  <dcterms:modified xsi:type="dcterms:W3CDTF">2026-05-29T16:58:11Z</dcterms:modified>
</cp:coreProperties>
</file>