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проза заново осмыслила историю, власть и судьбу человека?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исторический роман 1920—1930-х годов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прошлое стало особенно важным после революции?
</a:t>
            </a:r>
            <a:endParaRPr lang="en-US" sz="209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исторический роман помогал осмыслить перемены современности через сравнение с прежними эпохами. В 1920—1930-е годы он развивался и в СССР, и в эмиграции, объединяя документальную точность, психологизм и интерес к переломным моментам истории.
</a:t>
            </a:r>
            <a:endParaRPr lang="en-US" sz="1288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опирались на документы, исторические письма, бытовую деталь и культурный контекст, стремясь передать не только событие, но и живое дыхание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оказывались реформы Петра I, декабристское движение, наполеоновское время, революция и гражданская война — периоды резкого исторического перелома.
</a:t>
            </a:r>
            <a:endParaRPr lang="en-US" sz="1161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приобретали конфликт личности с государственной системой, столкновение частной жизни с большой историей и вопрос о цене перемен для страны и человека.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исторического романа 1920—1930-х годов
</a:t>
            </a:r>
            <a:endParaRPr lang="en-US" sz="25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человек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1920—1930-х годов историческая личность уже не выглядит безупречным символом. Она становится человеком сомнений, внутреннего напряжения и нравственной ответственности перед временем.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исторического героя
</a:t>
            </a:r>
            <a:endParaRPr lang="en-US" sz="276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носитель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Толстого, Алданова и Тынянова герой по-разному связан с историей, но всегда показан в момент испытания. Через его судьбу раскрываются сила государства, случайность событий и неповторимость культуры.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исторического романа
</a:t>
            </a:r>
            <a:endParaRPr lang="en-US" sz="2652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писатели обновили жанр.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основание у всех трех авторов — документ и переломная эпоха, но художественные задачи и способы их решения различаются.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русской исторической прозы 1920—1930-х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создал масштабную картину русской истории, где частная судьба постоянно соприкасается с движением государства, а историческое событие воспринимается как проверка народа и личности.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«Петре Первом» особенно заметны динамичный сюжет, яркая бытовая среда и массовые сцены. Они придают роману ощущение подлинной исторической энергии и напряжения.
</a:t>
            </a:r>
            <a:endParaRPr lang="en-US" sz="1193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«Хождении по мукам» история революции и гражданской войны показана как разрушение привычного мира. На первом плане оказываются выбор, ответственность и нравственная цена перемен.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и эпический размах исторической прозы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годы создания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этих книг появилась в 1920-е годы, когда жанр особенно активно искал новые формы исторического повествования.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именно 1920-е стали временем интенсивного обновления исторического романа; в 1930-е этот поиск продолжился.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А. Н. Толстого, М. А. Алданова и Ю. Н. Тынянова; годы публикации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«Петр Первый» как образ реформаторской эпохи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государственность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из столкновения старых порядков и новых решений рождается другая Россия. История здесь воспринимается как процесс созидания, в котором цена преобразований оказывается очень высокой.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как историческая 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I изображен масштабно и противоречиво: он энергичен, жесток, требователен и не знает половинчатых мер. В его характере соединяются воля реформатора и тяжесть личной ответственности.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вводит речь разных сословий, массовые сцены и бытовые подробности. Благодаря этому читатель видит не только правителя, но и живую среду, в которой меняется страна.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исторического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как непрерывный перелом: старый уклад разрушается, а новый складывается через труд, конфликт и жесткие решения. История предстает как движение, которое невозможно остановить.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«Хождение по мукам»: революция и судьба интеллигенции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больше не узнают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трилогии знакомый мир еще сохраняет привычный порядок, но уже чувствуется приближение разлома. Герои оказываются в пространстве, где частная жизнь постепенно теряет устойчивость, а разговоры о будущем звучат тревожнее, чем прежде.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 фоне гражданской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в романе не исчезают, но становятся особенно уязвимыми на фоне истории. Любовь, выбор стороны и страх за близких переплетаются с военными событиями, заставляя героев принимать решения без права на спокойную жизнь.
</a:t>
            </a:r>
            <a:endParaRPr lang="en-US" sz="150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перед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людей, привыкших к культуре, спору и внутренней свободе, в момент, когда старые ориентиры рушатся. Их трагедия состоит не только в потерях, но и в необходимости заново определить собственную ответственность перед страной.
</a:t>
            </a:r>
            <a:endParaRPr lang="en-US" sz="14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Алданов строит повествование на точном историческом материале, но не ограничивается фактом. Его интересует, как решения власти рождаются из столкновения интересов, характеров и обстоятельств.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не только события, но и их скрытые причины. Случайность у Алданова не отменяет логику истории, а делает ее еще сложнее и тревожнее.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 психологию участников событий: дипломатические расчеты, сомнения, страх, честолюбие и чувство долга. Благодаря этому история выглядит не схемой, а живым человеческим процессом.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«Святой Елене, маленьком острове», «Чертовом мосте» и «Заговоре» прошлое становится предметом анализа. Читатель видит, как политический выбор влияет на судьбы людей и целых эпох.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Алданов и историко-философический роман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исторического романа Алданова
</a:t>
            </a:r>
            <a:endParaRPr lang="en-US" sz="230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историко-философской прозе М. А. Алданова: от документа к обобщающему выводу о случайности и характере.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произведения показывают, как частная судьба включается в большой исторический процесс и делает эпоху Наполеона предметом аналитического размышления.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романа особенно ярко раскрывают европейскую историю начала XIX века.
</a:t>
            </a:r>
            <a:endParaRPr lang="en-US" sz="208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Алданов: «Святая Елена, маленький остров», «Чертов мост», «Заговор»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Тынянов строит историческую прозу как исследование культурной памяти: важны не только события, но и то, как эпоха говорит, спорит и меняет собственный язык.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Тынянов: исторический роман о литературе и языке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«Кюхле» и «Смерти Вазир-Мухтара» биография героя раскрывается через литературную среду, интонации времени и напряжение между личным даром и исторической реальностью.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романам свойственны точность детали и внимание к цитате, поэтому прошлое у Тынянова воспринимается как живая система текстов, голосов и смыслов.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«Кюхля»: образ Вильгельма Кюхельбекера
</a:t>
            </a:r>
            <a:endParaRPr lang="en-US" sz="2270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Кюхельбекер у Тынянова показан как человек высоких убеждений, но внутренне неловкий, ранимый и плохо приспособленный к практической жизни. Эта неустроенность делает его трагической фигурой.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судьбу поэта с исторической неудачей декабристского движения и показывает, как разрыв между мечтой и действительностью ломает и личность, и поколение.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изображен не только как талантливый писатель, но и как дипломат, оказавшийся между служебным долгом, личной независимостью и давлением государственной машины.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Тынянов подчеркивает одиночество героя и его уязвимость: культурная тонкость, ум и ирония не защищают человека от исторической и политической жестокости.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романа в том, что столкновение культуры с имперской политикой делает гибель героя почти неизбежной и придает сюжету высокий трагический масштаб.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Вазир-Мухтара» и трагедия Грибоедова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принципов трех авторов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исторического романа в русской прозе 1920—1930-х годов.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по-разному выстраивают связь между человеком и историей: через масштаб события, философию выбора или культурно-языковую реконструкцию.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А. Н. Толстого, М. А. Алданова и Ю. Н. Тынянова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исторических романов 1920—1930-х годов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разных произведениях переплетаются: исторический перелом почти всегда связан с личным выбором героя и ценой перемен.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оказывается конфликт человека и эпохи; остальные мотивы поддерживают его и усиливают представление о драматичности истории.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тем исторической прозы 1920—1930-х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исторического романа для читателя 1920—1930-х годов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вход в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превращал сложные события прошлого в увлекательное повествование, помогая читателю легче понять революцию, реформы и смену эпох.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причинах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показывала не только события, но и их внутренние механизмы, поэтому читатель видел связь между поступками людей и ходом истории.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прошлому помогало осмыслить настоящее без прямой публицистики: через судьбы героев становились заметнее страх, надежда и ответственность времени.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Интеллектуальный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привлекал и массового, и образованного читателя, потому что соединял напряженный сюжет с культурной памятью, психологией и исторической мыслью.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повлиял на последующие романы: историческая проза стала точнее в деталях, глубже в психологии и смелее в философском осмыслении прошлого.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автора задали разные, но равно влиятельные модели исторической прозы XX века.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А. Н. Толстого, М. А. Алданова и Ю. Н. Тынянова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1920—1930-х: прошлое как способ понять настоящее
</a:t>
            </a:r>
            <a:endParaRPr lang="en-US" sz="2256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этого времени расширил границы жанра: прошлое стало не фоном, а инструментом понимания власти, личности и судьбы страны. Толстой, Алданов и Тынянов создали три убедительные модели обновления прозы.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2026-05-23T17:59:27Z</dcterms:created>
  <dcterms:modified xsi:type="dcterms:W3CDTF">2026-05-23T17:59:27Z</dcterms:modified>
</cp:coreProperties>
</file>