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звука [й] в русском языке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звук [й] записывается на письме?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звуке [й]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пятом классе важно уверенно читать, писать и выполнять звуковой разбор. Со звуком [й] чаще всего путают букву й, буквы е, ё, ю, я и их сочетания после ь и ъ. Эта тема помогает избегать ошибок в словах и проверках словаря.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звук [й]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согласный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[й] — согласный звук, который произносится с голосом и почти без шума. По звучанию он близок к другим сонорным согласным и всегда сохраняет мягкость.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позициях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можно услышать в начале, середине и конце слова: йод, майка, край. Поэтому важно уметь находить его в любой части слова при разборе.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 же самое, что буква 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[й] следует отличать от буквы и: они не совпадают по роли в слове. Буква и обозначает другой звук, а [й] имеет собственное звучание.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буквами е, ё, ю, 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особенно важно не смешивать [й] с буквами е, ё, ю, я. Эти буквы могут передавать сразу два звука, и один из них — [й].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 и слова с ней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 прямо и однозначно передаёт звук [й]. В словах йод, йога, йогурт эта буква слышится ясно и не требует дополнительных букв для обозначения звука.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в слове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 может стоять в начале, середине и конце слова: йод, майка, трамвай. Это удобно видеть при чтении и особенно при звуковом разборе.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звук — одна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буквы й в том, что она передаёт только один звук. Это помогает быстро узнавать [й] на письме и не путать его с другими способами записи.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звук [й] встречается чаще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[й] заметен не в отдельной букве, а в составе более длинных буквенных сочетаний.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привычная позиция — конец слова, но в письменной речи звук [й] широко представлен и в середине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школьного материала по теме «Обозначение звука [й]».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обозначения звука [й]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способ — буква й. Она прямо обозначает звук [й] в словах йод, май, трамвай и не требует дополнительных пояснений.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могут передавать два звука, если стоят в начале слова: ель, ёж, юла, яма. В таком случае первый звук — [й].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ь и ъ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мягкого и твёрдого знаков те же буквы также обозначают два звука: семья, вьюга, подъезд, объявление. Знаки сами звука не дают, но показывают его появление.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с гласными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типа край, герой, стой звук [й] входит в сочетания с другими гласными. Здесь он помогает услышать и правильно записать конец слова или его часть.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338847"/>
            <a:ext cx="5037600" cy="8593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обозначения звука [й]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звук [й] в русском языке может обозначаться по-разному в зависимости от позиции в слове.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главное: выбор буквы зависит не от самого звука, а от его положения и окружения в слове.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материал по теме «Обозначение звука [й]».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[й] в начале слова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слова звук [й] чаще всего пишется буквой й: йод, йога, йогурт, йота. Это самый прямой и привычный способ записи.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Е, ё, ю, 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ель, ёлка, юла, яма первая буква обозначает сразу два звука. Первый из них — [й], а второй — гласный звук.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начинается с е, ё, ю, я, важно вслушаться в начало. Там слышится [й], хотя на письме он не выделен отдельной буквой.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 разборе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звуковом разборе нужно определить, какая буква стоит в начале слова и сколько звуков она обозначает. Это помогает избежать ошибок в схеме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чем обозначен звук [й]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звуковом разборе слова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[й] после гласных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 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гласных звук [й] часто слышится в сочетаниях ай, ей, ой, уй, ий. Такие сочетания легко услышать в словах край, май, герой, рисуй.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[й] помогает образовать конец слова: трамвай, голубой, строй. При письме важно не терять последнюю букву и точно слышать звучание.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звук [й] входит не только в окончание, но и в основу слова. Тогда он помогает сохранить звучание слова и его правильную буквенную форму.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 глаголах и прилагательных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 [й] часто встречаются в окончаниях прилагательных и в повелительных формах глаголов: синий, рисуй. Поэтому их полезно запоминать на примерах.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мягкого и твёрдого знаков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 не звучит, но 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 твёрдый знаки сами не обозначают звуков, однако меняют чтение следующей буквы. В слове семья мягкий знак подсказывает, что я передаёт два звука, первый из которых — [й]. Такое же чтение видно в словах вьюга и подъезд.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 звукам наглядно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показать, как слово делится на звуки: сначала стоит ь или ъ, затем появляется [й], а уже потом гласный звук. В словах объявление и подъезд этот переход особенно заметен. Именно поэтому знак важен для правильного звукового анализа.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принцип в разных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одинаков и в знакомых ученикам словах: после ь и ъ буквы е, ё, ю, я читаются как сочетание двух звуков. Это помогает не путать написание и произношение. Визуально такие примеры легко объединить на одной иллюстрации.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чаще передают звук [й]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опирается на примеры из урока и показывает, что [й] может обозначаться по-разному в зависимости от позиции в слове.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 передаёт звук прямо, но чаще он встречается в сочетании с е, ё, ю, я. Значит, важнее всего учитывать место звука в слове.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из материала урока; данные сгруппированы по способу обозначения звука [й].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[й] в конце слова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 слышится отчётливо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край, май, герой и трамвай звук [й] стоит в финале и помогает услышать завершение слова. При звуковом разборе важно не останавливаться на гласной и выделять последний согласный точно.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буквенные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этот звук обычно входит в сочетания -ай, -ей, -ой, -уй. Поэтому в словах голубой, строй и рисуй нужно внимательно смотреть на последнюю часть слова и не пропускать букву, которая передаёт [й].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 разборе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заканчивается на такое сочетание, полезно проговорить его медленно и выделить последний звук отдельно. Это помогает избежать ошибок в записи и правильно определить, где именно находится [й].
</a:t>
            </a:r>
            <a:endParaRPr lang="en-US" sz="10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для звукового разбора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один и тот же звук [й] обозначается по-разному в зависимости от места в слове.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звук [й] может передаваться буквой й или сочетаниями с е, ё, ю, я. Способ записи зависит от положения звука в слове.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«Обозначение звука [й]».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обозначении звука [й]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буквы 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слова ученики иногда не замечают звук [й] и пишут слово так, будто он отсутствует. Особенно это случается в словах йод и йогурт, где первая буква прямо передаёт нужный звук.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е, ё, ю, 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буквы е, ё, ю, я в начале слова воспринимаются как один гласный звук. На самом деле в словах ель, ёж, юла и яма они часто обозначают два звука, и первый из них — [й].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запись после ь и ъ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мягкого и твёрдого знаков легко ошибиться в словах семья, вьюга и подъезд. Эти знаки не звучат, но указывают, что перед гласной появляется [й], поэтому пропускать их нельзя.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проверка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его нужно проговорить по звукам и сверить написание. Это помогает избежать замен вроде семя вместо семья или падъезд вместо подъезд и закрепляет правильный способ записи.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букву для звука [й]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определении буквы по месту звука в слове.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и 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йогурт напоминает, что звук [й] встречается в привычных названиях еды. В таких словах его легко услышать в начале, а на письме он передаётся буквой й. Для школьника это удобный пример связи звука и написания.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майка, район и трамвай звук [й] помогает назвать одежду, место в городе и транспорт. Эти примеры показывают, что один звук встречается в самых разных темах. Поэтому его удобно изучать на знакомом жизненном материале.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и в доме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семья особенно важно, потому что в нём [й] появляется после мягкого знака. Вместе с подъездом и другими словами оно показывает, как правила письма помогают точно передать произношение в обычной речи.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[й] в повседневных и школьных словах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обозначения звука [й]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 группах примеров из урока и помогает увидеть, в каких позициях звук встречается чаще всего.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[Й] чаще передаётся не отдельной буквой, а буквами е, ё, ю, я и сочетаниями с ними. Значит, позиция звука определяет способ записи.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примеров из урока «Обозначение звука [й]»; условное сравнение по числу примеров в каждой группе.
</a:t>
            </a:r>
            <a:endParaRPr lang="en-US" sz="7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как не ошибиться с буквой для звука [й]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соотнести место звука [й] в слове с нужным способом записи.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определить позицию звука, а затем выбрать соответствующее буквенное обозначение. Этот порядок работает для большинства слов с [й].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примеры из материала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обозначении звука [й]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[й] в русском языке может передаваться буквой й, буквами е, ё, ю, я и их сочетаниями после ь и ъ. Главное — определить место звука в слове и выбрать подходящее написание.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2026-05-28T00:44:40Z</dcterms:created>
  <dcterms:modified xsi:type="dcterms:W3CDTF">2026-05-28T00:44:40Z</dcterms:modified>
</cp:coreProperties>
</file>