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человека держится на связи с природой.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 Земле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прошёл долгий путь эволюции, расселился по планете и создал города, науки и технологии. Но он по-прежнему зависит от воды, пищи, воздуха и климата.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презентации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10121" y="1664545"/>
            <a:ext cx="17919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разберём, как появились современные люди и какие этапы прошла их эволюция. Это поможет увидеть, что наше тело и поведение формировались очень долго.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53048" y="2417968"/>
            <a:ext cx="1786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посмотрим, какие особенности отличают человека от других животных: скелет, мозг, речь, чувства и умение создавать орудия. Эти признаки сделали возможной сложную жизнь.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466296" y="991693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обсудим, как люди живут в разных природных условиях и как помогают себе одеждой, жильём и технологиями. Природа остаётся важным фактором адаптации.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577028" y="3828686"/>
            <a:ext cx="17724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планету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оценим влияние человека на Землю: ресурсы, загрязнение и экологические решения, которые уже работают дома, в школе и в городе. Здесь важны личные привычки.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579045" y="2404657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 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перейдём к обществу: язык, культура, обучение и совместный труд позволяют передавать опыт и строить общий мир. Без этого человек не достиг бы такого развития.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человека человеком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ходит на двух ногах, поэтому руки освобождены для труда, переноски предметов и использования инструментов. Это одно из главных приспособлений к жизни в разных условиях.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мозг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мозг помогает быстро учиться, запоминать опыт и находить решения. Благодаря этому люди осваивали новые территории, добывали пищу и создавали более сложные способы выживания.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 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позволяет точно передавать мысли, договорённости и знания. Она сделала возможными обучение, совместную работу и накопление опыта между поколениями, а не только личное наблюдение.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орудия расширили возможности человека сильнее, чем когти или клыки. Камень, дерево, металл и современные материалы помогали добывать пищу, строить жилища и защищаться.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Homo sapiens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8975" y="1651475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вид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относится к виду Homo sapiens. По данным науки, его происхождение связано с Африкой, где формировались основные признаки нашего вида и поведения.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364990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 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300 тысяч лет назад появились древнейшие представители Homo sapiens. Позднее люди расселились по другим регионам, постепенно заселяя Евразию, Австралию и Америку.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891015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переселении люди сталкивались с разными климатами, животным миром и источниками пищи. Это стимулировало развитие одежды, жилищ, орудий и новых способов организации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человека: главные этапы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истории менял не только технику, но и отношения человека с природой: от поиска пищи к её производству и преобразованию ландшафтов.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ускорение развития: самые крупные изменения произошли в последние тысячи лет, когда человек начал сам перестраивать среду.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школьная хронология по данным антропологии и истории (примерные даты)
</a:t>
            </a:r>
            <a:endParaRPr lang="en-US" sz="66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 движение как приспособление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на двух ногах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стало важным шагом в эволюции: оно уменьшило нагрузку на передние конечности и позволило использовать руки для переноски детёнышей, пищи и орудий.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и опора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Стопа человека шире и устойчивее, чем у многих других приматов. Изгибы позвоночника смягчают удары при ходьбе и помогают сохранять равновесие на неровной поверхности.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захват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палец руки может противопоставляться остальным пальцам. Благодаря этому человек точно удерживает мелкие предметы, завязывает узлы, пишет и выполняет тонкую работу.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 как инструмент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Кисть с подвижными пальцами стала главным инструментом создания орудий. Именно сочетание силы, точности и гибкости сделало возможными труд, ремёсла и технологии.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Мозг, речь и мышление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планирование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мозг помогает удерживать в памяти опыт, сравнивать ситуации и заранее продумывать действия. Это важно не только в учёбе, но и в повседневных решениях.
</a:t>
            </a:r>
            <a:endParaRPr lang="en-US" sz="916" dirty="0"/>
          </a:p>
        </p:txBody>
      </p:sp>
      <p:sp>
        <p:nvSpPr>
          <p:cNvPr id="12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речь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появляется благодаря согласованной работе дыхания, языка, губ и голосовых связок. Она позволяет передавать точные сообщения, задавать вопросы и объяснять сложные идеи.
</a:t>
            </a:r>
            <a:endParaRPr lang="en-US" sz="839" dirty="0"/>
          </a:p>
        </p:txBody>
      </p:sp>
      <p:sp>
        <p:nvSpPr>
          <p:cNvPr id="13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и 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кора больших полушарий поддерживает обучение, внимание и воображение. Благодаря ей человек может представлять будущее, придумывать правила и строить новые способы жизни.
</a:t>
            </a:r>
            <a:endParaRPr lang="en-US" sz="797" dirty="0"/>
          </a:p>
        </p:txBody>
      </p:sp>
      <p:sp>
        <p:nvSpPr>
          <p:cNvPr id="14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
</a:t>
            </a:r>
            <a:pPr algn="l" indent="0" marL="0">
              <a:lnSpc>
                <a:spcPct val="115000"/>
              </a:lnSpc>
              <a:buNone/>
            </a:pPr>
            <a:r>
              <a:rPr lang="en-US" sz="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помогает не просто реагировать, а анализировать и выбирать лучший вариант. Поэтому люди создают науку, технологии, законы и совместные правила поведения.
</a:t>
            </a:r>
            <a:endParaRPr lang="en-US" sz="8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37422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35157"/>
            <a:ext cx="249000" cy="249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 связь с миром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различать свет, цвет, форму и движение. Благодаря зрению человек ориентируется в пространстве, читает, распознаёт лица и замечает опасность заранее.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улавливают звуки разной громкости и высоты. Слух нужен для общения, распознавания сигналов, музыки и предупреждений об опасных событиях вокруг.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чувствует прикосновение, давление, тепло и холод. Эти сигналы помогают избегать ожогов, понимать, что предмет слишком острый или слишком горячий.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и вкус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позволяет распознавать запахи еды, дыма и химических веществ. Вкус помогает выбирать безопасную пищу и замечать горькие или испорченные продукты.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миром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вместе создают полную картину окружающего мира. Чем точнее человек получает сигналы, тем быстрее он принимает решения и действует безопасно.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тело получает энергию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дыхание и пищеварение обеспечивают клетки кислородом и питательными веществами.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разных климатах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 тень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жарких районах люди строят дома с тенью, толстыми стенами и вентиляцией. Это помогает сохранять прохладу днём и уменьшать перегрев без постоянной зависимости от техники.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 тепло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холодном климате важны утеплённые дома, тёплая одежда и надёжное отопление. Такие условия позволяют жить там, где мороз и ветер долго ограничивают обычную деятельность.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 и еды особенно ценен в пустынях и удалённых районах. Когда природных ресурсов мало, люди заранее планируют быт и выбирают более экономные способы жизни.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миром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 помогают преодолевать расстояния и погодные преграды. Благодаря им люди могут работать, учиться и получать помощь даже в труднодоступных местах.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как продолжение адаптации
</a:t>
            </a:r>
            <a:endParaRPr lang="en-US" sz="2212" dirty="0"/>
          </a:p>
        </p:txBody>
      </p:sp>
      <p:sp>
        <p:nvSpPr>
          <p:cNvPr id="13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появились простые инструменты, которые помогали добывать воду, еду и укрытие. Затем человек начал изменять среду вокруг себя быстрее, чем это могли сделать только природные приспособления.
</a:t>
            </a:r>
            <a:endParaRPr lang="en-US" sz="1039" dirty="0"/>
          </a:p>
        </p:txBody>
      </p:sp>
      <p:sp>
        <p:nvSpPr>
          <p:cNvPr id="14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 комфорт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Фильтры, холодильники и системы отопления решают базовые задачи выживания. Они делают воду чище, пищу безопаснее и жизнь стабильнее, когда погода становится слишком холодной или жаркой.
</a:t>
            </a:r>
            <a:endParaRPr lang="en-US" sz="1039" dirty="0"/>
          </a:p>
        </p:txBody>
      </p:sp>
      <p:sp>
        <p:nvSpPr>
          <p:cNvPr id="15" name="Text 4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обмен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транспорт связывает города, страны и континенты. Он помогает быстро доставлять людей, продукты и лекарства, уменьшая зависимость от сезона, рельефа и долгих переходов.
</a:t>
            </a:r>
            <a:endParaRPr lang="en-US" sz="1039" dirty="0"/>
          </a:p>
        </p:txBody>
      </p:sp>
      <p:sp>
        <p:nvSpPr>
          <p:cNvPr id="16" name="Text 5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без расстояний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интернет сократили расстояния между людьми. Учиться, работать и обмениваться знаниями стало возможным без личного присутствия, а это особенно важно для удалённых территорий.
</a:t>
            </a:r>
            <a:endParaRPr lang="en-US" sz="103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2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люди чувствуют себя безопаснее и могут делить обязанности. Совместные действия помогают добывать пищу, защищаться и решать задачи, которые одному человеку не под силу.
</a:t>
            </a:r>
            <a:endParaRPr lang="en-US" sz="822" dirty="0"/>
          </a:p>
        </p:txBody>
      </p:sp>
      <p:sp>
        <p:nvSpPr>
          <p:cNvPr id="13" name="Text 2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опыт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делает возможной точную передачу мыслей, правил и опыта. Благодаря речи знания не теряются, а переходят от старших к младшим и становятся основой обучения.
</a:t>
            </a:r>
            <a:endParaRPr lang="en-US" sz="884" dirty="0"/>
          </a:p>
        </p:txBody>
      </p:sp>
      <p:sp>
        <p:nvSpPr>
          <p:cNvPr id="14" name="Text 3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культура объединяют людей общей памятью. Они сохраняют важные обычаи, праздники и ценности, которые помогают понимать, кто мы и к чему стремимся.
</a:t>
            </a:r>
            <a:endParaRPr lang="en-US" sz="887" dirty="0"/>
          </a:p>
        </p:txBody>
      </p:sp>
      <p:sp>
        <p:nvSpPr>
          <p:cNvPr id="15" name="Text 4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другие формы образования развивают способности быстрее и шире. Человек учится читать, считать, работать с информацией и применять знания в реальной жизни.
</a:t>
            </a:r>
            <a:endParaRPr lang="en-US" sz="890" dirty="0"/>
          </a:p>
        </p:txBody>
      </p:sp>
      <p:sp>
        <p:nvSpPr>
          <p:cNvPr id="16" name="Text 5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обществе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51953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507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61866"/>
            <a:ext cx="249000" cy="199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общества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разговор и обмен сообщениями позволяют быстро передавать знания и договариваться о действиях. Без общения нельзя организовать совместную работу, помощь и управление большими проектами.
</a:t>
            </a:r>
            <a:endParaRPr lang="en-US" sz="1088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Обычаи, искусство и общие ценности связывают людей в одно сообщество. Культура сохраняет опыт прошлого и помогает понимать друг друга даже в разных поколениях.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развивает навыки, которые нужны для жизни в современном мире. Она учит думать, сравнивать, проверять информацию и применять знания в новых ситуациях.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создаёт всё необходимое: еду, одежду, дома, транспорт и услуги. Когда люди работают вместе, общество становится удобнее, безопаснее и устойчивее.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Земли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ускорился особенно сильно в последние два века. Это изменило спрос на жильё, еду, транспорт и энергию почти во всех странах.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людей, тем выше нагрузка на ресурсы. Поэтому особенно важны здоровье, эффективное сельское хозяйство и экономное потребление.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Prospects; для 2025 года — округлённая современная оценка
</a:t>
            </a:r>
            <a:endParaRPr lang="en-US" sz="6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ресурсы каждый день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повседневные потребности разные, но у всех людей есть общие базовые ресурсы. Их разумное использование помогает снизить нагрузку на природу.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экономия воды, света и топлива заметна в масштабах семьи, школы и города.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бытовым потребностям человека
</a:t>
            </a:r>
            <a:endParaRPr lang="en-US" sz="66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влияют на планету
</a:t>
            </a:r>
            <a:endParaRPr lang="en-US" sz="2212" dirty="0"/>
          </a:p>
        </p:txBody>
      </p:sp>
      <p:sp>
        <p:nvSpPr>
          <p:cNvPr id="13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транспорт дают значительную часть выбросов, потому что сжигают топливо. Чем больше энергии требуется для повседневной жизни, тем сильнее меняется атмосфера.
</a:t>
            </a:r>
            <a:endParaRPr lang="en-US" sz="1057" dirty="0"/>
          </a:p>
        </p:txBody>
      </p:sp>
      <p:sp>
        <p:nvSpPr>
          <p:cNvPr id="14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 отходы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товаров и упаковки создаёт отходы и использует сырьё. Когда вещи быстро выбрасывают, растут свалки и нагрузка на воду, почву и воздух.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привычки одного человека становятся заметны в большом масштабе. Если миллионы людей экономят ресурсы, эффект для планеты становится очень ощутимым.
</a:t>
            </a:r>
            <a:endParaRPr lang="en-US" sz="1082" dirty="0"/>
          </a:p>
        </p:txBody>
      </p:sp>
      <p:sp>
        <p:nvSpPr>
          <p:cNvPr id="16" name="Text 5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леса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вырубка лесов меняют ландшафты. Это уменьшает площади природных мест обитания и мешает многим видам животных и растений сохраняться.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вода загрязняются из-за выбросов заводов, транспорта и плохо управляемых отходов. Это влияет на здоровье людей и состояние природных экосистем.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газы усиливают нагрев атмосферы. Из-за этого растёт число жарких периодов, усиливаются засухи, а в некоторых регионах становятся опаснее пожары и штормы.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00106" y="3824907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исчезают леса, луга и другие природные территории, многим видам негде жить и размножаться. Потеря биоразнообразия делает природу менее устойчивой.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экологические угрозы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→ причина → решение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проблемой, причиной и решением помогает искать практичные шаги. Многие меры просты, но особенно эффективны, когда их поддерживают дома, в школе и в городе.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экологических практик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менять привычки и инфраструктуру одновременно, можно заметно уменьшить ущерб для природы.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выбор формирует будущее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меняет Землю, но и сам зависит от её устойчивости. Наши знания, привычки и выбор каждый день формируют будущее, в котором удобство не должно идти вразрез с заботой о природе.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2026-07-26T09:25:12Z</dcterms:created>
  <dcterms:modified xsi:type="dcterms:W3CDTF">2026-07-26T09:25:12Z</dcterms:modified>
</cp:coreProperties>
</file>