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 «Телеграмма»: рассказ о долге, памяти и позднем раскаянии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одно промедление может стать непоправимой утратой.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его рассказ о человеческой ответственности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пишет о простых людях и их внутреннем выборе. В «Телеграмме» жизненная история матери и дочери становится разговором о памяти, совести и цене равнодушия.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рассказа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Жизнь в деревне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Петровна живёт одна, тихо стареет и особенно остро чувствует нехватку близких рядом.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Тревожные события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Катерины Петровны ухудшается, и окружающие понимают, что ей нужна поддержка и забота.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Ожидание дочери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надеется на приезд Насти, но та постоянно занята работой и откладывает встречу.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Слишком поздно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матери Настя получает телеграмму и осознаёт свою вину, но исправить уже ничего нельзя.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Катерины Петровны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Петровна не жалуется и не хочет тревожить других своими бедами. Даже в одиночестве она сохраняет спокойствие, внутреннее достоинство и терпение.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скрытая от посторонних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чувство к дочери остаётся искренним и глубоким. Через этот образ Паустовский показывает, как боль невнимания может сочетаться с великой материнской любовью.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 и их роль в сюжете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помогает увидеть нравственный смысл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контраст героев раскрывается главная мысль: забота о близких должна быть своевременной.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Паустовский, рассказ «Телеграмма»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рассказе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равнодушие приводит к позднему прозрению.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 в рассказе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Катерины Петровны кажется тихим и безжизненным. Эта тишина подчёркивает отсутствие рядом родного человека и усиливает чувство заброшенности.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дни героини наполнены надеждой на приезд дочери. Ожидание становится для неё главным смыслом, но вместе с тем и источником боли.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тяжело, когда рядом есть близкий человек, но он не находит времени для простой душевной близости. Паустовский показывает именно такое одиночество.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Увядание природы перекликается с состоянием героини. Осенние краски и холод делают ощущение одиночества ещё более заметным и трогательным.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Катерина Петровна: сравнение жизненных ценностей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внешняя активность не всегда означает душевную зрелость.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Катерины Петровны сильнее любовь и память о семье, у Насти — занятость, из-за которой главное откладывается.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К. Г. Паустовского «Телеграмма»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Насти и причина её ошибки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не выглядит злым или жестоким человеком: она работает, пользуется уважением и помогает другим. Однако забота о матери уходит для неё на второй план.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ошибка связана не с открытым злом, а с привычкой откладывать важное на потом. Именно такое «потом» в рассказе оказывается слишком долгим и опасным.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показывает, что нравственная невнимательность может быть не менее страшной, чем плохой поступок. Поэтому образ Насти вызывает не осуждение, а серьёзное размышление.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детали, создающие настроение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рассказе передаёт чувство увядания, тишины и прощания. Холодный воздух и серые краски усиливают впечатление близкого конца и душевной пустоты.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печь, письма, дорога и скромная обстановка помогают почувствовать жизнь героев. Эти детали делают рассказ особенно выразительным и правдивым.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совести и позднего раскаяния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Телеграмма в рассказе становится не просто известием, а знаком того, что время для заботы уже упущено, и это особенно остро чувствует Настя, когда исправить случившееся невозможно.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показывает: совесть просыпается сильнее всего тогда, когда человек внезапно понимает цену своему равнодушию. Именно поэтому позднее прозрение Насти звучит так тяжело.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рассказа прост и строг: близких нужно замечать вовремя, пока слово, приезд и участие ещё могут поддержать живого человека, а не только память о нём.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рассказа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не существуют отдельно: в рассказе они постоянно переходят одно в другое и усиливают трагический смысл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долг должны проявляться в поступках заранее; память и раскаяние лишь подчёркивают цену упущенного момента.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рассказа К. Г. Паустовского «Телеграмма»; схема носит интерпретационный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и их роль в раскрытии темы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основным образам рассказа и их смысловым связям.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Паустовского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пишет с особой точностью: каждая бытовая деталь в его прозе помогает увидеть не только обстановку, но и внутреннее состояние героев, их одиночество, ожидание и тревогу.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у него не отделено от сюжета: осень, тишина, сырость и тусклый свет становятся частью настроения и усиливают драму, скрытую в обычной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звучит спокойно и мягко, но именно на этом фоне особенно заметны боль, вина и сострадание. Благодаря этому рассказ легко читать, но трудно забыть.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сообщение, которое пришло слишком поздно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Телеграмма в рассказе выглядит совсем небольшой, но её смысл огромен. Она приносит новость, которую уже нельзя превратить в встречу, поэтому обычный листок становится знаком утраты и запоздалой памяти.
</a:t>
            </a:r>
            <a:endParaRPr lang="en-US" sz="1361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городом и деревней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телеграмму соединяются два мира: шумная городская жизнь Насти и тихий деревенский дом Катерины Петровны. Это сообщение напоминает, что расстояние измеряется не километрами, а вниманием и готовностью быть рядом.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телеграммы в сюжете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сцены раскрывают главную нравственную проблему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усиливает мысль о том, что любовь проверяется поступком в нужный момент, а не поздним сожалением.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К. Г. Паустовского «Телеграмма»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оценки поступков героев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условно показывает не успех героев, а их внутреннюю меру: насколько они умеют быть внимательными, искренними и по-настоящему близкими.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оценки у тех, кто действует из сострадания; низкая оценка Насти связана не со злом, а с запоздалой душевной чуткостью.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поступков героев рассказа К. Г. Паустовского «Телеграмма»; значения условные, для учебной интерпретации.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 написан рассказ, который напоминает: забота о близких не может откладываться на потом.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Г. Паустовский, рассказ «Телеграмма»; год создания — 1940.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помогает понять актуальность произведения: проблема равнодушия к родным остаётся важной для читателя любого возраста.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«Телеграмма» в школьном изучении литературы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для разговора о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рассказ часто читают как историю о выборе между делами и человеческим долгом. Он помогает обсуждать, почему внешняя занятость не оправдывает невнимание к самым близким людям, и учит замечать цену отложенного решения.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раскрываются через поступки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строится не только на пересказе сюжета, но и на наблюдении за действиями героев. Особенно важно сравнить Настю и Катерину Петровну: одна ждёт письма и встречи, другая постоянно откладывает самое главное.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Телеграмма как ключ к пониманию финала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телеграммы помогает увидеть смысл всего рассказа: короткое сообщение приносит слишком позднее прозрение. Поэтому в классе полезно объяснять, почему именно этот предмет становится центром нравственного обсуждения.
</a:t>
            </a:r>
            <a:endParaRPr lang="en-US" sz="10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Рассказ, который учит не откладывать добро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«Телеграмма» Паустовского напоминает: любовь, внимание и долг проверяются не словами, а своевременным поступком. Рассказ заставляет сочувствовать и задумываться о том, как беречь близких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2026-05-22T13:28:04Z</dcterms:created>
  <dcterms:modified xsi:type="dcterms:W3CDTF">2026-05-22T13:28:04Z</dcterms:modified>
</cp:coreProperties>
</file>