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York: ворота в Америку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Нью-Йорк, Элис-Айленд и Статуя Свободы: путь, надежда, новый дом.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Нью-Йорк называют воротами в Америку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конца XIX века через нью-йоркскую гавань в США прибывали миллионы людей. Здесь они впервые видели Америку, проходили проверки на Элис-Айленде и начинали знакомство с новым городом, языком и возможностями.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Нью-Йорка и его удобная гавань
</a:t>
            </a:r>
            <a:endParaRPr lang="en-US" sz="2856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9500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 побережье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59500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расположен на востоке США, у устья Гудзона, рядом с Атлантическим океаном. Такое положение сделало его удобной точкой для морских маршрутов и международной торговли.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7263050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роста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263050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поддержало развитие торговли, портовой инфраструктуры и рабочих мест. Это помогло Нью-Йорку быстро вырасти и стать крупнейшим городом страны.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5562162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узел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562162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морю и развитые пути сообщения помогли городу стать центром перевозок. Отсюда товары, письма и новости быстро расходились по другим штатам США.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3861275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гавань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61275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глубокая гавань позволяла крупным судам безопасно заходить в порт. Именно поэтому Нью-Йорк стал одним из главных морских входов в страну для людей и товаров.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2160387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районов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60387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состоит из пяти районов: Manhattan, Brooklyn, Queens, the Bronx и Staten Island. Каждый из них имеет свою историю, характер и важную роль в жизни мегаполиса.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212" y="1309750"/>
            <a:ext cx="2715475" cy="22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3075" y="1309750"/>
            <a:ext cx="2715475" cy="22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6991" y="1309750"/>
            <a:ext cx="2715475" cy="220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Свободы как первый знак Америки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Подарок, который увидел весь мир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Свободы была открыта в 1886 году и стала подарком Франции Соединённым Штатам. Для прибывающих по морю она сразу говорила о свободе, надежде и добром приёме.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у входа в гавань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статуи вместе с пьедесталом составляет около 93 метров. Благодаря своему расположению у входа в Нью-Йоркскую гавань она стала первым ярким образом Америки для многих иммигрантов.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она напоминает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Статуи Свободы часто связан со словами symbol, light, liberty и greeting. Для школьников это хороший пример того, как один памятник может выражать целую идею страны.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8890" y="1175216"/>
            <a:ext cx="4102120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Элис-Айленд: основные факты и числа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почему Элис-Айленд стал самым известным пунктом входа в США через Нью-Йорк.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Элис-Айленд долгое время был главным фильтром входа в США: он сочетал регистрацию, медосмотр и проверку документов для миллионов людей.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Park Service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иммигранта через Нью-Йорк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 прибытия через нью-йоркскую гавань и Элис-Айленд
</a:t>
            </a:r>
            <a:endParaRPr lang="en-US" sz="160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280738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2974" y="3256288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39974" y="3300298"/>
            <a:ext cx="440100" cy="35208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53655"/>
            <a:ext cx="440100" cy="4401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78105"/>
            <a:ext cx="440100" cy="3912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приезжал в Нью-Йорк в конце XIX — начале XX века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переселенцы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Нью-Йорк приезжали итальянцы, ирландцы, немцы и скандинавы. Многие семьи искали работу и более безопасную жизнь после трудностей, бедности или конфликтов на родине.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работы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причиной приезда часто была работа. Город предлагал фабрики, порты, магазины и службы, где нужны были новые рабочие руки и готовность много трудиться.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переезд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людей переезд был не одиночным решением, а семейной историей. Сначала приезжал один родственник, потом он помогал другим найти жильё и устроиться.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волны миграции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 город стали приезжать люди из Азии и Латинской Америки. Нью-Йорк постепенно превращался в место, где встречались разные языки, традиции и жизненные пути.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 образование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часто мечтали, чтобы дети учились в школе и быстрее освоили английский язык. Образование считалось важным шагом к лучшей жизни и стабильной работе.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Нью-Йорка в XIX–XX веках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 быстро город рос вместе с прибытием новых жителей и развитием экономики. Особенно заметен скачок после 1880 года.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связан с иммиграцией, торговлей и промышленностью; затем темпы замедлились, но Нью-Йорк остался крупнейшим городом США.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переписей населения США и справочные материалы по истории Нью-Йорка
</a:t>
            </a:r>
            <a:endParaRPr lang="en-US" sz="13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705" y="1298100"/>
            <a:ext cx="3934690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Манхэттен — деловой центр города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Манхэттен стал местом, где сосредоточились банки, биржа и крупные деловые компании. Уолл-стрит превратилась в символ финансовой силы США и повседневной деловой жизни.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Финансовое сердце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Манхэттене находились крупные газеты и редакции, которые быстро распространяли новости по всей стране. Это усиливало роль района как центра информации и общественной жизни.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 новости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выросли знаменитые небоскрёбы, а рядом появились офисы, в которых работали тысячи людей. Высокие здания стали знаком современного города и его стремительного роста.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Небоскрёбы и офисы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 метро и другие транспортные узлы помогали людям быстро добираться до работы. Для новых жителей города это было особенно важно, потому что жизнь в Нью-Йорке требовала постоянного движения.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метро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8054" y="1298025"/>
            <a:ext cx="2713892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как город районов и сообществ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Иммигранты часто селились рядом с людьми, которые говорили на их языке и разделяли привычный образ жизни. Так появлялись Chinatown, Little Italy и другие узнаваемые районы.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Свой квартал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кварталах легче было найти жильё, работу и совет. Соседи помогали новичкам привыкнуть к городу, объясняли правила и подсказывали, где купить нужные вещи.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Поддержка соседей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сообщества берегли любимую еду, праздники, музыку и семейные обычаи. Это помогало людям чувствовать связь с родиной, даже живя далеко от неё.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Сохранение традиций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жители учились говорить по-английски в магазинах, школе и на работе. Нью-Йорк стал местом, где разные культуры не только сосуществовали, но и влияли друг на друга.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Дорога к английскому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Нью-Йорк: многоязычный и многонациональный город
</a:t>
            </a:r>
            <a:endParaRPr lang="en-US" sz="2968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улицах города легко услышать несколько языков в одном квартале, а это помогает людям сохранять свою культуру и общаться с соседями.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разнообразие языка и происхождения — одна из главных черт современного Нью-Йорка.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урока; не статистические данные.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Нью-Йорка, созданная разными народами
</a:t>
            </a:r>
            <a:endParaRPr lang="en-US" sz="2417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9500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как история миграции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59500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Нью-йоркская кухня выросла из привычек многих народов: итальянцев, евреев, китайцев и латиноамериканцев. Пицца, бейглы и уличная еда стали частью повседневной жизни города.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7263050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культуры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263050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особенно важны слова culture, music, food, festival, theatre и diversity. Они помогают описать Нью-Йорк как город, где разные традиции не исчезают, а сосуществуют.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5562162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районов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562162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в Chinatown, Little Italy и других кварталах помогают жителям сохранять традиции. Такие праздники показывают, что город живёт сразу в нескольких культурных ритмах.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3861275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Бродвей и театр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61275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Бродвей сделал Нью-Йорк одним из главных театральных центров мира. Спектакли, мюзиклы и афиши на ярких улицах показывают, как искусство стало частью городской жизни.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2160387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улиц и сцен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60387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дал миру джаз, хип-хоп и множество концертных площадок. Здесь важны не только большие сцены, но и уличные выступления, где слышны разные ритмы и голоса.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7432" y="1189600"/>
            <a:ext cx="3954336" cy="359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350000" cy="58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узел между Америкой и миром
</a:t>
            </a:r>
            <a:endParaRPr lang="en-US" sz="2546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854925" y="1484901"/>
            <a:ext cx="38268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гавань Нью-Йорка позволяла принимать большие суда и быстро перегружать товары. Поэтому порт стал важным входом не только для пассажиров, но и для торговли.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854936" y="127105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Гавань и корабли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54925" y="4438051"/>
            <a:ext cx="38268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Нью-Йорк проходили письма, новости, товары и новые идеи. Именно поэтому город был воротами в Америку не только в буквальном, но и в культурном смысле.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854936" y="42242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людей и идей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854925" y="2961476"/>
            <a:ext cx="38268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связали Нью-Йорк с другими штатами и усилили движение товаров по стране. Город стал важным пунктом маршрутов, по которым шли грузы и пассажиры.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854936" y="2747625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95100" y="2223188"/>
            <a:ext cx="38268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Паромы соединяли Манхэттен с другими частями города и помогали людям ежедневно добираться на работу, в школу и домой. Это делало жизнь в большом городе удобнее.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95111" y="2009337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Паромы и связь с районами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495100" y="3699763"/>
            <a:ext cx="38268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помогло быстро перемещаться внутри огромного города. Оно стало частью повседневной жизни и позволило жителям добираться до школ, офисов, магазинов и портов.
</a:t>
            </a:r>
            <a:endParaRPr lang="en-US" sz="695" dirty="0"/>
          </a:p>
        </p:txBody>
      </p:sp>
      <p:sp>
        <p:nvSpPr>
          <p:cNvPr id="21" name="Text 11"/>
          <p:cNvSpPr txBox="1"/>
          <p:nvPr/>
        </p:nvSpPr>
        <p:spPr>
          <a:xfrm>
            <a:off x="495111" y="3485912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и городская жизнь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символы Нью-Йорка и их значение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покажем, как разные символы города связаны с его историей, работой и приездом людей.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символ отражает отдельную сторону города: приезд, проверку, работу и движение, которые вместе создают образ Нью-Йорка.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Park Service; музейные и исторические материалы о Нью-Йорке.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763100" cy="5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первых лет жизни в Америке
</a:t>
            </a:r>
            <a:endParaRPr lang="en-US" sz="3055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7238025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многие семьи улучшали своё положение, а дети получали образование и больше возможностей. Нью-Йорк становился для них не только испытанием, но и стартом.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38025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устойчивости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32250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снимали маленькие комнаты в переполненных домах. Условия были скромными, а соседей — очень много, поэтому людям приходилось быстро привыкать к шумной городской жизни.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32250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Тесное жильё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133694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часто работали много часов подряд, чтобы заработать на еду и жильё. Для новых жителей это было тяжёлое испытание, особенно в первые годы после приезда.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133694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работа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35138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Неумение свободно говорить по-английски мешало искать работу и понимать правила. Поэтому дети часто осваивали язык быстрее взрослых, особенно в школе и во дворе.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835138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Языковой барьер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5536581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церкви, благотворительные организации и родственники помогали новым семьям адаптироваться. Такая поддержка делала первые шаги в Америке менее трудными и более безопасными.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5536581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общины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роль Нью-Йорка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привлекает людей, капиталы и компании, поэтому его влияние ощущается далеко за пределами штата и даже страны.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направления — финансы, транспорт и торговля; вместе они делают Нью-Йорк ключевым экономическим центром.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урока; относительная визуализация отраслей, а не статистический рейтинг.
</a:t>
            </a:r>
            <a:endParaRPr lang="en-US" sz="12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097" y="2679600"/>
            <a:ext cx="2548184" cy="2077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в кино, книгах и песнях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начинается с огней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кино Нью-Йорк часто показывают вечером: неон, окна небоскрёбов и нескончаемый поток машин создают ощущение движения. Такой образ помогает зрителю почувствовать, что в городе всегда что-то происходит и каждый может начать заново.
</a:t>
            </a:r>
            <a:endParaRPr lang="en-US" sz="816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большого города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песнях Нью-Йорк звучит как город мечты, свободы и энергии. Его легко узнать по упоминаниям мостов, улиц, такси и Бродвея, которые делают образ города ярким и очень живым.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успеха и перемен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 Нью-Йорк нередко становится местом, где герой ищет работу, друзей и своё будущее. Авторы показывают, что большие возможности идут рядом с трудностями, а настоящий успех требует терпения и смелости.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Нью-Йорк менял судьбы семей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типичном пути иммигрантской семьи в Нью-Йорке.
</a:t>
            </a:r>
            <a:endParaRPr lang="en-US" sz="16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324462"/>
            <a:ext cx="5265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5400" y="3295212"/>
            <a:ext cx="526500" cy="52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7700" y="3295212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6550" y="1454924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38850" y="1454924"/>
            <a:ext cx="526500" cy="526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Нью-Йорк остаётся символом Америки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9858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прибытия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помнит миллионы людей, которые впервые ступили на американскую землю именно здесь. Этот опыт сделал город знаком начала, надежды и личного выбора.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9012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будущего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2754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людей Нью-Йорк связан с opportunity, city life и future. Он напоминает, что большие города могут быть местом перемен, роста и новых мечтаний.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39435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языков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3177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рядом живут люди разных национальностей, а на улицах слышны десятки языков. Такое соседство помогает понять, почему Нью-Йорк считают городом diversity.
</a:t>
            </a:r>
            <a:endParaRPr lang="en-US" sz="1000" dirty="0"/>
          </a:p>
        </p:txBody>
      </p:sp>
      <p:sp>
        <p:nvSpPr>
          <p:cNvPr id="22" name="Text 8"/>
          <p:cNvSpPr txBox="1"/>
          <p:nvPr/>
        </p:nvSpPr>
        <p:spPr>
          <a:xfrm>
            <a:off x="54223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ритм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47965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Бродвей, музеи, музыка и уличное искусство делают город узнаваемым во всём мире. Нью-Йорк показывает, как культура может расти из разных традиций.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24646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сила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18388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Манхэттен и его финансовые кварталы показывают, как город влияет на работу банков, компаний и торговли. Нью-Йорк остаётся местом, где принимаются важные деловые решения.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Нью-Йорк: город, где начинается новая жизнь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Нью-Йорка показывает, как порт, остров приёма и многонациональные районы помогли миллионам людей найти свой путь и стать частью Америки.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2026-05-31T10:02:02Z</dcterms:created>
  <dcterms:modified xsi:type="dcterms:W3CDTF">2026-05-31T10:02:02Z</dcterms:modified>
</cp:coreProperties>
</file>