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Вывихи: что это такое и почему важно знать правила помощи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— травма сустава, которую важно распознать и не усугубить.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суставы и почему они уязвимы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 позволяют нам двигаться, сгибать и поворачивать руки и ноги. Их удерживают связки, мышцы и капсула, но при сильном ударе или падении это не всегда спасает от травмы.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вывихом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возникает, когда суставные поверхности костей расходятся полностью или почти полностью, и сустав теряет своё обычное положение.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смещения кости не могут двигаться согласованно, поэтому человек чувствует резкую боль и не может нормально шевелить рукой или ногой.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 этом повреждаются связки и суставная капсула, а иногда рядом оказывается и перелом, что делает травму сложнее и опаснее.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вывих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сразу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появляется сильная боль, заметный отёк и деформация сустава. Движения резко ограничены, а конечность может выглядеть неестественно.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не пропустить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нормальным суставом помогает увидеть смещение костей. Чем раньше это замечено, тем быстрее пострадавший получит правильную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суставы вывихиваются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суставы, которые активно участвуют в движении и первыми принимают удар при падении или резком повороте.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плечо, пальцы и голеностоп: они чаще всего получают нагрузку в играх, спорте и при падениях.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сравнения распространённости; без привязки к конкретной статистике.
</a:t>
            </a:r>
            <a:endParaRPr lang="en-US" sz="12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вывихи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может случиться при падении на руку или ногу, сильном ударе, неудачном прыжке или резком рывке, который слишком нагружает сустав.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сустав уже травмировался раньше или связки ослаблены, даже обычное движение может стать причиной нового вывиха.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риск выше во время подвижных игр, катания на велосипеде, самокате и роликах, а также на занятиях спортом.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вывих отличается от ушиба и перелома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обычно есть боль, синяк и отёк, но кости остаются на своём месте, а форма сустава не меняется.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вывихе заметна деформация сустава: положение конечности выглядит неправильным, а двигать ею становится почти невозможно.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переломе повреждается сама кость, поэтому боль часто очень сильная, а любое движение может резко усиливать неприятные ощущения.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вывиха и что они означают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внешний признак травмы с тем, что происходит внутри сустава.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деформация, отёк и потеря чувствительности, травма может быть серьёзной и требует срочного осмотра врача.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оказанию первой помощи при травмах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вывихе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вывих и важные запреты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64740"/>
            <a:ext cx="440100" cy="39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вправлять вывих самостоятельно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усилить травму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вправить сустав без навыка может усилить боль и дополнительно повредить связки, мышцы и капсулу сустава, которые и так уже травмированы.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точный диагноз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врач может оценить, насколько серьёзно повреждён сустав, проверить кровоток и чувствительность и решить, как безопасно помочь пострадавшему.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риск скрытого перелома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перелом, неосторожное движение способно сместить кости ещё сильнее и сделать лечение сложнее. Без осмотра это легко пропустить.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том, как врач подтверждает вывих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обе конечности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осматривает травмированный сустав и сравнивает его со здоровой стороной. Он оценивает форму, боль, объём движений, чувствительность кожи и пульс, чтобы понять, не задеты ли сосуды и нервы.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 помогает увидеть скрытую травму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обычно делают рентген. Снимок показывает, как расположены кости в суставе, и помогает заметить перелом, который не всегда виден снаружи. На изображении удобно показать сустав до вправления и после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лечения вывиха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тяжёлой травме врач дополнительно оценивает состояние нервов и сосудов.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идёт по порядку: сначала устранение боли и смещения, затем проверка результата и защита сустава до восстановления.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 и травматологии;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восстановление после вывиха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фиксируют, чтобы уменьшить боль и не допустить лишних движений. В этот период особенно важно беречь травмированную руку или ногу и выполнять только то, что разрешил врач.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иммобилизации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Повязку или шину носят несколько дней или недель. Срок зависит от возраста, вида сустава и силы травмы, поэтому его нельзя сокращать самостоятельно.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обычной активности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тренировкам и активным играм возвращаются только после разрешения врача. Если нагрузку дать слишком рано, сустав может снова травмироваться или стать нестабильным.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возвращение движений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снятия фиксации нагрузку увеличивают медленно. Сначала допускают лёгкие движения, затем упражнения для восстановления силы и подвижности без боли.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осложнения могут возникнуть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вывих не лечить, сустав может остаться нестабильным. Тогда даже обычное движение или неловкий шаг вызывают боль и повышают риск повторной травмы.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вместе с вывихом бывает скрытый перелом. Без помощи врача такая травма заживает неправильно и может надолго ограничить движения в суставе.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смещении могут пострадать связки, мышцы, нервы и сосуды. Это опасно онемением, слабостью в конечности и нарушением кровоснабжения тканей.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кисть, стопа или другой участок бледнеет, холодеет или теряет чувствительность, нужна срочная помощь. Это может означать серьёзное сдавление тканей.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вывиха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перед подвижными играми и тренировками.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снижается, когда тело подготовлено к нагрузке, а окружающие условия не провоцируют падения и резкие повороты.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профилактике спортивных травм;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у детей и подростков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вывихи чаще случаются во время игр, на физкультуре и при катании на велосипеде, самокате или роликах. Обычно травма возникает из-за падения, столкновения или резкого движения.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связки и суставы ещё развиваются, поэтому им особенно нужны шлем, наколенники и налокотники. Такие меры не убирают риск полностью, но заметно уменьшают тяжесть падений.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и мифы о вывихах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пытаться вправить сустав дома. Без осмотра можно усилить боль, повредить связки и не заметить перелом, который требует совсем другого лечения.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и то, что можно сразу вернуться к спорту. Ранняя нагрузка часто приводит к повторному вывиху и более долгому восстановлению.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миф — вывих проходит сам. На самом деле смещённые кости не возвращаются в правильное положение без лечения и фиксации.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считать, что если боль стала слабее, помощь уже не нужна. Повреждённые ткани могут продолжать воспаляться, а сустав — оставаться нестабильным.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требуют немедленного осмотра врача и не допускают ожидания.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деформация и хуже чувствительность или кровоток, тем быстрее нужна медицинская помощь.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оказания первой помощи при травмах;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повторных вывихов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восстановления после травмы и профилактики повторных повреждений.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Вывих: что важно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требует спокойных и правильных действий: обездвижить сустав, приложить холод и обратиться к врачу. Чем раньше начато лечение, тем меньше риск осложнений и повторной травмы.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2026-05-20T22:41:21Z</dcterms:created>
  <dcterms:modified xsi:type="dcterms:W3CDTF">2026-05-20T22:41:21Z</dcterms:modified>
</cp:coreProperties>
</file>